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sldIdLst>
    <p:sldId id="260" r:id="rId2"/>
  </p:sldIdLst>
  <p:sldSz cx="24839613" cy="37439600"/>
  <p:notesSz cx="6858000" cy="9144000"/>
  <p:embeddedFontLst>
    <p:embeddedFont>
      <p:font typeface="Inter" panose="02020500000000000000" charset="0"/>
      <p:regular r:id="rId3"/>
      <p:bold r:id="rId4"/>
    </p:embeddedFont>
    <p:embeddedFont>
      <p:font typeface="Noto Sans TC" panose="020B0200000000000000" pitchFamily="34" charset="-120"/>
      <p:regular r:id="rId5"/>
      <p:bold r:id="rId6"/>
    </p:embeddedFont>
    <p:embeddedFont>
      <p:font typeface="Unbounded" panose="02020500000000000000" charset="0"/>
      <p:regular r:id="rId7"/>
      <p:bold r:id="rId8"/>
    </p:embeddedFont>
  </p:embeddedFontLst>
  <p:defaultTextStyle>
    <a:defPPr>
      <a:defRPr lang="en-US"/>
    </a:defPPr>
    <a:lvl1pPr marL="0" algn="l" defTabSz="741396" rtl="0" eaLnBrk="1" latinLnBrk="0" hangingPunct="1">
      <a:defRPr sz="1459" kern="1200">
        <a:solidFill>
          <a:schemeClr val="tx1"/>
        </a:solidFill>
        <a:latin typeface="+mn-lt"/>
        <a:ea typeface="+mn-ea"/>
        <a:cs typeface="+mn-cs"/>
      </a:defRPr>
    </a:lvl1pPr>
    <a:lvl2pPr marL="370698" algn="l" defTabSz="741396" rtl="0" eaLnBrk="1" latinLnBrk="0" hangingPunct="1">
      <a:defRPr sz="1459" kern="1200">
        <a:solidFill>
          <a:schemeClr val="tx1"/>
        </a:solidFill>
        <a:latin typeface="+mn-lt"/>
        <a:ea typeface="+mn-ea"/>
        <a:cs typeface="+mn-cs"/>
      </a:defRPr>
    </a:lvl2pPr>
    <a:lvl3pPr marL="741396" algn="l" defTabSz="741396" rtl="0" eaLnBrk="1" latinLnBrk="0" hangingPunct="1">
      <a:defRPr sz="1459" kern="1200">
        <a:solidFill>
          <a:schemeClr val="tx1"/>
        </a:solidFill>
        <a:latin typeface="+mn-lt"/>
        <a:ea typeface="+mn-ea"/>
        <a:cs typeface="+mn-cs"/>
      </a:defRPr>
    </a:lvl3pPr>
    <a:lvl4pPr marL="1112093" algn="l" defTabSz="741396" rtl="0" eaLnBrk="1" latinLnBrk="0" hangingPunct="1">
      <a:defRPr sz="1459" kern="1200">
        <a:solidFill>
          <a:schemeClr val="tx1"/>
        </a:solidFill>
        <a:latin typeface="+mn-lt"/>
        <a:ea typeface="+mn-ea"/>
        <a:cs typeface="+mn-cs"/>
      </a:defRPr>
    </a:lvl4pPr>
    <a:lvl5pPr marL="1482791" algn="l" defTabSz="741396" rtl="0" eaLnBrk="1" latinLnBrk="0" hangingPunct="1">
      <a:defRPr sz="1459" kern="1200">
        <a:solidFill>
          <a:schemeClr val="tx1"/>
        </a:solidFill>
        <a:latin typeface="+mn-lt"/>
        <a:ea typeface="+mn-ea"/>
        <a:cs typeface="+mn-cs"/>
      </a:defRPr>
    </a:lvl5pPr>
    <a:lvl6pPr marL="1853489" algn="l" defTabSz="741396" rtl="0" eaLnBrk="1" latinLnBrk="0" hangingPunct="1">
      <a:defRPr sz="1459" kern="1200">
        <a:solidFill>
          <a:schemeClr val="tx1"/>
        </a:solidFill>
        <a:latin typeface="+mn-lt"/>
        <a:ea typeface="+mn-ea"/>
        <a:cs typeface="+mn-cs"/>
      </a:defRPr>
    </a:lvl6pPr>
    <a:lvl7pPr marL="2224187" algn="l" defTabSz="741396" rtl="0" eaLnBrk="1" latinLnBrk="0" hangingPunct="1">
      <a:defRPr sz="1459" kern="1200">
        <a:solidFill>
          <a:schemeClr val="tx1"/>
        </a:solidFill>
        <a:latin typeface="+mn-lt"/>
        <a:ea typeface="+mn-ea"/>
        <a:cs typeface="+mn-cs"/>
      </a:defRPr>
    </a:lvl7pPr>
    <a:lvl8pPr marL="2594884" algn="l" defTabSz="741396" rtl="0" eaLnBrk="1" latinLnBrk="0" hangingPunct="1">
      <a:defRPr sz="1459" kern="1200">
        <a:solidFill>
          <a:schemeClr val="tx1"/>
        </a:solidFill>
        <a:latin typeface="+mn-lt"/>
        <a:ea typeface="+mn-ea"/>
        <a:cs typeface="+mn-cs"/>
      </a:defRPr>
    </a:lvl8pPr>
    <a:lvl9pPr marL="2965582" algn="l" defTabSz="741396" rtl="0" eaLnBrk="1" latinLnBrk="0" hangingPunct="1">
      <a:defRPr sz="1459"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843" userDrawn="1">
          <p15:clr>
            <a:srgbClr val="A4A3A4"/>
          </p15:clr>
        </p15:guide>
        <p15:guide id="2" pos="2173"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C883226-FDE9-44A0-93A8-17739B1B372D}" v="710" dt="2024-06-05T16:35:19.340"/>
    <p1510:client id="{17559B1D-9FF7-4171-A368-CCC6EF235420}" v="21" dt="2024-06-05T16:03:16.955"/>
    <p1510:client id="{6ADD1F06-A34E-4917-B6BD-1678053C7AEF}" v="138" dt="2024-06-05T16:33:46.733"/>
    <p1510:client id="{E42BA43A-88B9-4936-8EA5-C3C2054B0E0F}" v="73" dt="2024-06-05T15:53:26.90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autoAdjust="0"/>
    <p:restoredTop sz="94622" autoAdjust="0"/>
  </p:normalViewPr>
  <p:slideViewPr>
    <p:cSldViewPr>
      <p:cViewPr>
        <p:scale>
          <a:sx n="25" d="100"/>
          <a:sy n="25" d="100"/>
        </p:scale>
        <p:origin x="660" y="-3060"/>
      </p:cViewPr>
      <p:guideLst>
        <p:guide orient="horz" pos="1843"/>
        <p:guide pos="2173"/>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6.fntdata"/><Relationship Id="rId13" Type="http://schemas.microsoft.com/office/2015/10/relationships/revisionInfo" Target="revisionInfo.xml"/><Relationship Id="rId3" Type="http://schemas.openxmlformats.org/officeDocument/2006/relationships/font" Target="fonts/font1.fntdata"/><Relationship Id="rId7" Type="http://schemas.openxmlformats.org/officeDocument/2006/relationships/font" Target="fonts/font5.fntdata"/><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font" Target="fonts/font4.fntdata"/><Relationship Id="rId11" Type="http://schemas.openxmlformats.org/officeDocument/2006/relationships/theme" Target="theme/theme1.xml"/><Relationship Id="rId5" Type="http://schemas.openxmlformats.org/officeDocument/2006/relationships/font" Target="fonts/font3.fntdata"/><Relationship Id="rId10" Type="http://schemas.openxmlformats.org/officeDocument/2006/relationships/viewProps" Target="viewProps.xml"/><Relationship Id="rId4" Type="http://schemas.openxmlformats.org/officeDocument/2006/relationships/font" Target="fonts/font2.fntdata"/><Relationship Id="rId9"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17492" y="1817273"/>
            <a:ext cx="5864909" cy="1253945"/>
          </a:xfrm>
        </p:spPr>
        <p:txBody>
          <a:bodyPr/>
          <a:lstStyle/>
          <a:p>
            <a:r>
              <a:rPr lang="en-US"/>
              <a:t>Click to edit Master title style</a:t>
            </a:r>
          </a:p>
        </p:txBody>
      </p:sp>
      <p:sp>
        <p:nvSpPr>
          <p:cNvPr id="3" name="Subtitle 2"/>
          <p:cNvSpPr>
            <a:spLocks noGrp="1"/>
          </p:cNvSpPr>
          <p:nvPr>
            <p:ph type="subTitle" idx="1"/>
          </p:nvPr>
        </p:nvSpPr>
        <p:spPr>
          <a:xfrm>
            <a:off x="1034984" y="3314965"/>
            <a:ext cx="4829925" cy="1494984"/>
          </a:xfrm>
        </p:spPr>
        <p:txBody>
          <a:bodyPr/>
          <a:lstStyle>
            <a:lvl1pPr marL="0" indent="0" algn="ctr">
              <a:buNone/>
              <a:defRPr>
                <a:solidFill>
                  <a:schemeClr val="tx1">
                    <a:tint val="75000"/>
                  </a:schemeClr>
                </a:solidFill>
              </a:defRPr>
            </a:lvl1pPr>
            <a:lvl2pPr marL="345003" indent="0" algn="ctr">
              <a:buNone/>
              <a:defRPr>
                <a:solidFill>
                  <a:schemeClr val="tx1">
                    <a:tint val="75000"/>
                  </a:schemeClr>
                </a:solidFill>
              </a:defRPr>
            </a:lvl2pPr>
            <a:lvl3pPr marL="690006" indent="0" algn="ctr">
              <a:buNone/>
              <a:defRPr>
                <a:solidFill>
                  <a:schemeClr val="tx1">
                    <a:tint val="75000"/>
                  </a:schemeClr>
                </a:solidFill>
              </a:defRPr>
            </a:lvl3pPr>
            <a:lvl4pPr marL="1035009" indent="0" algn="ctr">
              <a:buNone/>
              <a:defRPr>
                <a:solidFill>
                  <a:schemeClr val="tx1">
                    <a:tint val="75000"/>
                  </a:schemeClr>
                </a:solidFill>
              </a:defRPr>
            </a:lvl4pPr>
            <a:lvl5pPr marL="1380012" indent="0" algn="ctr">
              <a:buNone/>
              <a:defRPr>
                <a:solidFill>
                  <a:schemeClr val="tx1">
                    <a:tint val="75000"/>
                  </a:schemeClr>
                </a:solidFill>
              </a:defRPr>
            </a:lvl5pPr>
            <a:lvl6pPr marL="1725016" indent="0" algn="ctr">
              <a:buNone/>
              <a:defRPr>
                <a:solidFill>
                  <a:schemeClr val="tx1">
                    <a:tint val="75000"/>
                  </a:schemeClr>
                </a:solidFill>
              </a:defRPr>
            </a:lvl6pPr>
            <a:lvl7pPr marL="2070019" indent="0" algn="ctr">
              <a:buNone/>
              <a:defRPr>
                <a:solidFill>
                  <a:schemeClr val="tx1">
                    <a:tint val="75000"/>
                  </a:schemeClr>
                </a:solidFill>
              </a:defRPr>
            </a:lvl7pPr>
            <a:lvl8pPr marL="2415022" indent="0" algn="ctr">
              <a:buNone/>
              <a:defRPr>
                <a:solidFill>
                  <a:schemeClr val="tx1">
                    <a:tint val="75000"/>
                  </a:schemeClr>
                </a:solidFill>
              </a:defRPr>
            </a:lvl8pPr>
            <a:lvl9pPr marL="2760025"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9/21/2024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002422" y="234269"/>
            <a:ext cx="1552476" cy="499140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44995" y="234269"/>
            <a:ext cx="4542429" cy="499140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45044" y="3759127"/>
            <a:ext cx="5864909" cy="1161863"/>
          </a:xfrm>
        </p:spPr>
        <p:txBody>
          <a:bodyPr anchor="t"/>
          <a:lstStyle>
            <a:lvl1pPr algn="l">
              <a:defRPr sz="3018" b="1" cap="all"/>
            </a:lvl1pPr>
          </a:lstStyle>
          <a:p>
            <a:r>
              <a:rPr lang="en-US"/>
              <a:t>Click to edit Master title style</a:t>
            </a:r>
          </a:p>
        </p:txBody>
      </p:sp>
      <p:sp>
        <p:nvSpPr>
          <p:cNvPr id="3" name="Text Placeholder 2"/>
          <p:cNvSpPr>
            <a:spLocks noGrp="1"/>
          </p:cNvSpPr>
          <p:nvPr>
            <p:ph type="body" idx="1"/>
          </p:nvPr>
        </p:nvSpPr>
        <p:spPr>
          <a:xfrm>
            <a:off x="545044" y="2479454"/>
            <a:ext cx="5864909" cy="1279673"/>
          </a:xfrm>
        </p:spPr>
        <p:txBody>
          <a:bodyPr anchor="b"/>
          <a:lstStyle>
            <a:lvl1pPr marL="0" indent="0">
              <a:buNone/>
              <a:defRPr sz="1509">
                <a:solidFill>
                  <a:schemeClr val="tx1">
                    <a:tint val="75000"/>
                  </a:schemeClr>
                </a:solidFill>
              </a:defRPr>
            </a:lvl1pPr>
            <a:lvl2pPr marL="345003" indent="0">
              <a:buNone/>
              <a:defRPr sz="1358">
                <a:solidFill>
                  <a:schemeClr val="tx1">
                    <a:tint val="75000"/>
                  </a:schemeClr>
                </a:solidFill>
              </a:defRPr>
            </a:lvl2pPr>
            <a:lvl3pPr marL="690006" indent="0">
              <a:buNone/>
              <a:defRPr sz="1207">
                <a:solidFill>
                  <a:schemeClr val="tx1">
                    <a:tint val="75000"/>
                  </a:schemeClr>
                </a:solidFill>
              </a:defRPr>
            </a:lvl3pPr>
            <a:lvl4pPr marL="1035009" indent="0">
              <a:buNone/>
              <a:defRPr sz="1056">
                <a:solidFill>
                  <a:schemeClr val="tx1">
                    <a:tint val="75000"/>
                  </a:schemeClr>
                </a:solidFill>
              </a:defRPr>
            </a:lvl4pPr>
            <a:lvl5pPr marL="1380012" indent="0">
              <a:buNone/>
              <a:defRPr sz="1056">
                <a:solidFill>
                  <a:schemeClr val="tx1">
                    <a:tint val="75000"/>
                  </a:schemeClr>
                </a:solidFill>
              </a:defRPr>
            </a:lvl5pPr>
            <a:lvl6pPr marL="1725016" indent="0">
              <a:buNone/>
              <a:defRPr sz="1056">
                <a:solidFill>
                  <a:schemeClr val="tx1">
                    <a:tint val="75000"/>
                  </a:schemeClr>
                </a:solidFill>
              </a:defRPr>
            </a:lvl6pPr>
            <a:lvl7pPr marL="2070019" indent="0">
              <a:buNone/>
              <a:defRPr sz="1056">
                <a:solidFill>
                  <a:schemeClr val="tx1">
                    <a:tint val="75000"/>
                  </a:schemeClr>
                </a:solidFill>
              </a:defRPr>
            </a:lvl7pPr>
            <a:lvl8pPr marL="2415022" indent="0">
              <a:buNone/>
              <a:defRPr sz="1056">
                <a:solidFill>
                  <a:schemeClr val="tx1">
                    <a:tint val="75000"/>
                  </a:schemeClr>
                </a:solidFill>
              </a:defRPr>
            </a:lvl8pPr>
            <a:lvl9pPr marL="2760025" indent="0">
              <a:buNone/>
              <a:defRPr sz="1056">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44994" y="1364986"/>
            <a:ext cx="3047453" cy="3860688"/>
          </a:xfrm>
        </p:spPr>
        <p:txBody>
          <a:bodyPr/>
          <a:lstStyle>
            <a:lvl1pPr>
              <a:defRPr sz="2113"/>
            </a:lvl1pPr>
            <a:lvl2pPr>
              <a:defRPr sz="1811"/>
            </a:lvl2pPr>
            <a:lvl3pPr>
              <a:defRPr sz="1509"/>
            </a:lvl3pPr>
            <a:lvl4pPr>
              <a:defRPr sz="1358"/>
            </a:lvl4pPr>
            <a:lvl5pPr>
              <a:defRPr sz="1358"/>
            </a:lvl5pPr>
            <a:lvl6pPr>
              <a:defRPr sz="1358"/>
            </a:lvl6pPr>
            <a:lvl7pPr>
              <a:defRPr sz="1358"/>
            </a:lvl7pPr>
            <a:lvl8pPr>
              <a:defRPr sz="1358"/>
            </a:lvl8pPr>
            <a:lvl9pPr>
              <a:defRPr sz="1358"/>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507445" y="1364986"/>
            <a:ext cx="3047453" cy="3860688"/>
          </a:xfrm>
        </p:spPr>
        <p:txBody>
          <a:bodyPr/>
          <a:lstStyle>
            <a:lvl1pPr>
              <a:defRPr sz="2113"/>
            </a:lvl1pPr>
            <a:lvl2pPr>
              <a:defRPr sz="1811"/>
            </a:lvl2pPr>
            <a:lvl3pPr>
              <a:defRPr sz="1509"/>
            </a:lvl3pPr>
            <a:lvl4pPr>
              <a:defRPr sz="1358"/>
            </a:lvl4pPr>
            <a:lvl5pPr>
              <a:defRPr sz="1358"/>
            </a:lvl5pPr>
            <a:lvl6pPr>
              <a:defRPr sz="1358"/>
            </a:lvl6pPr>
            <a:lvl7pPr>
              <a:defRPr sz="1358"/>
            </a:lvl7pPr>
            <a:lvl8pPr>
              <a:defRPr sz="1358"/>
            </a:lvl8pPr>
            <a:lvl9pPr>
              <a:defRPr sz="1358"/>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9/21/2024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344995" y="1309466"/>
            <a:ext cx="3048651" cy="545723"/>
          </a:xfrm>
        </p:spPr>
        <p:txBody>
          <a:bodyPr anchor="b"/>
          <a:lstStyle>
            <a:lvl1pPr marL="0" indent="0">
              <a:buNone/>
              <a:defRPr sz="1811" b="1"/>
            </a:lvl1pPr>
            <a:lvl2pPr marL="345003" indent="0">
              <a:buNone/>
              <a:defRPr sz="1509" b="1"/>
            </a:lvl2pPr>
            <a:lvl3pPr marL="690006" indent="0">
              <a:buNone/>
              <a:defRPr sz="1358" b="1"/>
            </a:lvl3pPr>
            <a:lvl4pPr marL="1035009" indent="0">
              <a:buNone/>
              <a:defRPr sz="1207" b="1"/>
            </a:lvl4pPr>
            <a:lvl5pPr marL="1380012" indent="0">
              <a:buNone/>
              <a:defRPr sz="1207" b="1"/>
            </a:lvl5pPr>
            <a:lvl6pPr marL="1725016" indent="0">
              <a:buNone/>
              <a:defRPr sz="1207" b="1"/>
            </a:lvl6pPr>
            <a:lvl7pPr marL="2070019" indent="0">
              <a:buNone/>
              <a:defRPr sz="1207" b="1"/>
            </a:lvl7pPr>
            <a:lvl8pPr marL="2415022" indent="0">
              <a:buNone/>
              <a:defRPr sz="1207" b="1"/>
            </a:lvl8pPr>
            <a:lvl9pPr marL="2760025" indent="0">
              <a:buNone/>
              <a:defRPr sz="1207" b="1"/>
            </a:lvl9pPr>
          </a:lstStyle>
          <a:p>
            <a:pPr lvl="0"/>
            <a:r>
              <a:rPr lang="en-US"/>
              <a:t>Click to edit Master text styles</a:t>
            </a:r>
          </a:p>
        </p:txBody>
      </p:sp>
      <p:sp>
        <p:nvSpPr>
          <p:cNvPr id="4" name="Content Placeholder 3"/>
          <p:cNvSpPr>
            <a:spLocks noGrp="1"/>
          </p:cNvSpPr>
          <p:nvPr>
            <p:ph sz="half" idx="2"/>
          </p:nvPr>
        </p:nvSpPr>
        <p:spPr>
          <a:xfrm>
            <a:off x="344995" y="1855189"/>
            <a:ext cx="3048651" cy="3370485"/>
          </a:xfrm>
        </p:spPr>
        <p:txBody>
          <a:bodyPr/>
          <a:lstStyle>
            <a:lvl1pPr>
              <a:defRPr sz="1811"/>
            </a:lvl1pPr>
            <a:lvl2pPr>
              <a:defRPr sz="1509"/>
            </a:lvl2pPr>
            <a:lvl3pPr>
              <a:defRPr sz="1358"/>
            </a:lvl3pPr>
            <a:lvl4pPr>
              <a:defRPr sz="1207"/>
            </a:lvl4pPr>
            <a:lvl5pPr>
              <a:defRPr sz="1207"/>
            </a:lvl5pPr>
            <a:lvl6pPr>
              <a:defRPr sz="1207"/>
            </a:lvl6pPr>
            <a:lvl7pPr>
              <a:defRPr sz="1207"/>
            </a:lvl7pPr>
            <a:lvl8pPr>
              <a:defRPr sz="1207"/>
            </a:lvl8pPr>
            <a:lvl9pPr>
              <a:defRPr sz="120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3505050" y="1309466"/>
            <a:ext cx="3049848" cy="545723"/>
          </a:xfrm>
        </p:spPr>
        <p:txBody>
          <a:bodyPr anchor="b"/>
          <a:lstStyle>
            <a:lvl1pPr marL="0" indent="0">
              <a:buNone/>
              <a:defRPr sz="1811" b="1"/>
            </a:lvl1pPr>
            <a:lvl2pPr marL="345003" indent="0">
              <a:buNone/>
              <a:defRPr sz="1509" b="1"/>
            </a:lvl2pPr>
            <a:lvl3pPr marL="690006" indent="0">
              <a:buNone/>
              <a:defRPr sz="1358" b="1"/>
            </a:lvl3pPr>
            <a:lvl4pPr marL="1035009" indent="0">
              <a:buNone/>
              <a:defRPr sz="1207" b="1"/>
            </a:lvl4pPr>
            <a:lvl5pPr marL="1380012" indent="0">
              <a:buNone/>
              <a:defRPr sz="1207" b="1"/>
            </a:lvl5pPr>
            <a:lvl6pPr marL="1725016" indent="0">
              <a:buNone/>
              <a:defRPr sz="1207" b="1"/>
            </a:lvl6pPr>
            <a:lvl7pPr marL="2070019" indent="0">
              <a:buNone/>
              <a:defRPr sz="1207" b="1"/>
            </a:lvl7pPr>
            <a:lvl8pPr marL="2415022" indent="0">
              <a:buNone/>
              <a:defRPr sz="1207" b="1"/>
            </a:lvl8pPr>
            <a:lvl9pPr marL="2760025" indent="0">
              <a:buNone/>
              <a:defRPr sz="1207" b="1"/>
            </a:lvl9pPr>
          </a:lstStyle>
          <a:p>
            <a:pPr lvl="0"/>
            <a:r>
              <a:rPr lang="en-US"/>
              <a:t>Click to edit Master text styles</a:t>
            </a:r>
          </a:p>
        </p:txBody>
      </p:sp>
      <p:sp>
        <p:nvSpPr>
          <p:cNvPr id="6" name="Content Placeholder 5"/>
          <p:cNvSpPr>
            <a:spLocks noGrp="1"/>
          </p:cNvSpPr>
          <p:nvPr>
            <p:ph sz="quarter" idx="4"/>
          </p:nvPr>
        </p:nvSpPr>
        <p:spPr>
          <a:xfrm>
            <a:off x="3505050" y="1855189"/>
            <a:ext cx="3049848" cy="3370485"/>
          </a:xfrm>
        </p:spPr>
        <p:txBody>
          <a:bodyPr/>
          <a:lstStyle>
            <a:lvl1pPr>
              <a:defRPr sz="1811"/>
            </a:lvl1pPr>
            <a:lvl2pPr>
              <a:defRPr sz="1509"/>
            </a:lvl2pPr>
            <a:lvl3pPr>
              <a:defRPr sz="1358"/>
            </a:lvl3pPr>
            <a:lvl4pPr>
              <a:defRPr sz="1207"/>
            </a:lvl4pPr>
            <a:lvl5pPr>
              <a:defRPr sz="1207"/>
            </a:lvl5pPr>
            <a:lvl6pPr>
              <a:defRPr sz="1207"/>
            </a:lvl6pPr>
            <a:lvl7pPr>
              <a:defRPr sz="1207"/>
            </a:lvl7pPr>
            <a:lvl8pPr>
              <a:defRPr sz="1207"/>
            </a:lvl8pPr>
            <a:lvl9pPr>
              <a:defRPr sz="120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9/21/2024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9/21/2024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9/21/2024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44995" y="232914"/>
            <a:ext cx="2270017" cy="991239"/>
          </a:xfrm>
        </p:spPr>
        <p:txBody>
          <a:bodyPr anchor="b"/>
          <a:lstStyle>
            <a:lvl1pPr algn="l">
              <a:defRPr sz="1509" b="1"/>
            </a:lvl1pPr>
          </a:lstStyle>
          <a:p>
            <a:r>
              <a:rPr lang="en-US"/>
              <a:t>Click to edit Master title style</a:t>
            </a:r>
          </a:p>
        </p:txBody>
      </p:sp>
      <p:sp>
        <p:nvSpPr>
          <p:cNvPr id="3" name="Content Placeholder 2"/>
          <p:cNvSpPr>
            <a:spLocks noGrp="1"/>
          </p:cNvSpPr>
          <p:nvPr>
            <p:ph idx="1"/>
          </p:nvPr>
        </p:nvSpPr>
        <p:spPr>
          <a:xfrm>
            <a:off x="2697666" y="232914"/>
            <a:ext cx="3857232" cy="4992760"/>
          </a:xfrm>
        </p:spPr>
        <p:txBody>
          <a:bodyPr/>
          <a:lstStyle>
            <a:lvl1pPr>
              <a:defRPr sz="2415"/>
            </a:lvl1pPr>
            <a:lvl2pPr>
              <a:defRPr sz="2113"/>
            </a:lvl2pPr>
            <a:lvl3pPr>
              <a:defRPr sz="1811"/>
            </a:lvl3pPr>
            <a:lvl4pPr>
              <a:defRPr sz="1509"/>
            </a:lvl4pPr>
            <a:lvl5pPr>
              <a:defRPr sz="1509"/>
            </a:lvl5pPr>
            <a:lvl6pPr>
              <a:defRPr sz="1509"/>
            </a:lvl6pPr>
            <a:lvl7pPr>
              <a:defRPr sz="1509"/>
            </a:lvl7pPr>
            <a:lvl8pPr>
              <a:defRPr sz="1509"/>
            </a:lvl8pPr>
            <a:lvl9pPr>
              <a:defRPr sz="150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44995" y="1224154"/>
            <a:ext cx="2270017" cy="4001520"/>
          </a:xfrm>
        </p:spPr>
        <p:txBody>
          <a:bodyPr/>
          <a:lstStyle>
            <a:lvl1pPr marL="0" indent="0">
              <a:buNone/>
              <a:defRPr sz="1056"/>
            </a:lvl1pPr>
            <a:lvl2pPr marL="345003" indent="0">
              <a:buNone/>
              <a:defRPr sz="906"/>
            </a:lvl2pPr>
            <a:lvl3pPr marL="690006" indent="0">
              <a:buNone/>
              <a:defRPr sz="755"/>
            </a:lvl3pPr>
            <a:lvl4pPr marL="1035009" indent="0">
              <a:buNone/>
              <a:defRPr sz="679"/>
            </a:lvl4pPr>
            <a:lvl5pPr marL="1380012" indent="0">
              <a:buNone/>
              <a:defRPr sz="679"/>
            </a:lvl5pPr>
            <a:lvl6pPr marL="1725016" indent="0">
              <a:buNone/>
              <a:defRPr sz="679"/>
            </a:lvl6pPr>
            <a:lvl7pPr marL="2070019" indent="0">
              <a:buNone/>
              <a:defRPr sz="679"/>
            </a:lvl7pPr>
            <a:lvl8pPr marL="2415022" indent="0">
              <a:buNone/>
              <a:defRPr sz="679"/>
            </a:lvl8pPr>
            <a:lvl9pPr marL="2760025" indent="0">
              <a:buNone/>
              <a:defRPr sz="679"/>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52427" y="4094956"/>
            <a:ext cx="4139936" cy="483433"/>
          </a:xfrm>
        </p:spPr>
        <p:txBody>
          <a:bodyPr anchor="b"/>
          <a:lstStyle>
            <a:lvl1pPr algn="l">
              <a:defRPr sz="1509" b="1"/>
            </a:lvl1pPr>
          </a:lstStyle>
          <a:p>
            <a:r>
              <a:rPr lang="en-US"/>
              <a:t>Click to edit Master title style</a:t>
            </a:r>
          </a:p>
        </p:txBody>
      </p:sp>
      <p:sp>
        <p:nvSpPr>
          <p:cNvPr id="3" name="Picture Placeholder 2"/>
          <p:cNvSpPr>
            <a:spLocks noGrp="1"/>
          </p:cNvSpPr>
          <p:nvPr>
            <p:ph type="pic" idx="1"/>
          </p:nvPr>
        </p:nvSpPr>
        <p:spPr>
          <a:xfrm>
            <a:off x="1352427" y="522702"/>
            <a:ext cx="4139936" cy="3509963"/>
          </a:xfrm>
        </p:spPr>
        <p:txBody>
          <a:bodyPr/>
          <a:lstStyle>
            <a:lvl1pPr marL="0" indent="0">
              <a:buNone/>
              <a:defRPr sz="2415"/>
            </a:lvl1pPr>
            <a:lvl2pPr marL="345003" indent="0">
              <a:buNone/>
              <a:defRPr sz="2113"/>
            </a:lvl2pPr>
            <a:lvl3pPr marL="690006" indent="0">
              <a:buNone/>
              <a:defRPr sz="1811"/>
            </a:lvl3pPr>
            <a:lvl4pPr marL="1035009" indent="0">
              <a:buNone/>
              <a:defRPr sz="1509"/>
            </a:lvl4pPr>
            <a:lvl5pPr marL="1380012" indent="0">
              <a:buNone/>
              <a:defRPr sz="1509"/>
            </a:lvl5pPr>
            <a:lvl6pPr marL="1725016" indent="0">
              <a:buNone/>
              <a:defRPr sz="1509"/>
            </a:lvl6pPr>
            <a:lvl7pPr marL="2070019" indent="0">
              <a:buNone/>
              <a:defRPr sz="1509"/>
            </a:lvl7pPr>
            <a:lvl8pPr marL="2415022" indent="0">
              <a:buNone/>
              <a:defRPr sz="1509"/>
            </a:lvl8pPr>
            <a:lvl9pPr marL="2760025" indent="0">
              <a:buNone/>
              <a:defRPr sz="1509"/>
            </a:lvl9pPr>
          </a:lstStyle>
          <a:p>
            <a:endParaRPr lang="en-US"/>
          </a:p>
        </p:txBody>
      </p:sp>
      <p:sp>
        <p:nvSpPr>
          <p:cNvPr id="4" name="Text Placeholder 3"/>
          <p:cNvSpPr>
            <a:spLocks noGrp="1"/>
          </p:cNvSpPr>
          <p:nvPr>
            <p:ph type="body" sz="half" idx="2"/>
          </p:nvPr>
        </p:nvSpPr>
        <p:spPr>
          <a:xfrm>
            <a:off x="1352427" y="4578389"/>
            <a:ext cx="4139936" cy="686555"/>
          </a:xfrm>
        </p:spPr>
        <p:txBody>
          <a:bodyPr/>
          <a:lstStyle>
            <a:lvl1pPr marL="0" indent="0">
              <a:buNone/>
              <a:defRPr sz="1056"/>
            </a:lvl1pPr>
            <a:lvl2pPr marL="345003" indent="0">
              <a:buNone/>
              <a:defRPr sz="906"/>
            </a:lvl2pPr>
            <a:lvl3pPr marL="690006" indent="0">
              <a:buNone/>
              <a:defRPr sz="755"/>
            </a:lvl3pPr>
            <a:lvl4pPr marL="1035009" indent="0">
              <a:buNone/>
              <a:defRPr sz="679"/>
            </a:lvl4pPr>
            <a:lvl5pPr marL="1380012" indent="0">
              <a:buNone/>
              <a:defRPr sz="679"/>
            </a:lvl5pPr>
            <a:lvl6pPr marL="1725016" indent="0">
              <a:buNone/>
              <a:defRPr sz="679"/>
            </a:lvl6pPr>
            <a:lvl7pPr marL="2070019" indent="0">
              <a:buNone/>
              <a:defRPr sz="679"/>
            </a:lvl7pPr>
            <a:lvl8pPr marL="2415022" indent="0">
              <a:buNone/>
              <a:defRPr sz="679"/>
            </a:lvl8pPr>
            <a:lvl9pPr marL="2760025" indent="0">
              <a:buNone/>
              <a:defRPr sz="679"/>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44995" y="234269"/>
            <a:ext cx="6209903" cy="97499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344995" y="1364986"/>
            <a:ext cx="6209903" cy="386068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344995" y="5422026"/>
            <a:ext cx="1609975" cy="311455"/>
          </a:xfrm>
          <a:prstGeom prst="rect">
            <a:avLst/>
          </a:prstGeom>
        </p:spPr>
        <p:txBody>
          <a:bodyPr vert="horz" lIns="91440" tIns="45720" rIns="91440" bIns="45720" rtlCol="0" anchor="ctr"/>
          <a:lstStyle>
            <a:lvl1pPr algn="l">
              <a:defRPr sz="906">
                <a:solidFill>
                  <a:schemeClr val="tx1">
                    <a:tint val="75000"/>
                  </a:schemeClr>
                </a:solidFill>
              </a:defRPr>
            </a:lvl1pPr>
          </a:lstStyle>
          <a:p>
            <a:fld id="{1D8BD707-D9CF-40AE-B4C6-C98DA3205C09}" type="datetimeFigureOut">
              <a:rPr lang="en-US" smtClean="0"/>
              <a:pPr/>
              <a:t>9/21/2024</a:t>
            </a:fld>
            <a:endParaRPr lang="en-US"/>
          </a:p>
        </p:txBody>
      </p:sp>
      <p:sp>
        <p:nvSpPr>
          <p:cNvPr id="5" name="Footer Placeholder 4"/>
          <p:cNvSpPr>
            <a:spLocks noGrp="1"/>
          </p:cNvSpPr>
          <p:nvPr>
            <p:ph type="ftr" sz="quarter" idx="3"/>
          </p:nvPr>
        </p:nvSpPr>
        <p:spPr>
          <a:xfrm>
            <a:off x="2357463" y="5422026"/>
            <a:ext cx="2184966" cy="311455"/>
          </a:xfrm>
          <a:prstGeom prst="rect">
            <a:avLst/>
          </a:prstGeom>
        </p:spPr>
        <p:txBody>
          <a:bodyPr vert="horz" lIns="91440" tIns="45720" rIns="91440" bIns="45720" rtlCol="0" anchor="ctr"/>
          <a:lstStyle>
            <a:lvl1pPr algn="ctr">
              <a:defRPr sz="906">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944923" y="5422026"/>
            <a:ext cx="1609975" cy="311455"/>
          </a:xfrm>
          <a:prstGeom prst="rect">
            <a:avLst/>
          </a:prstGeom>
        </p:spPr>
        <p:txBody>
          <a:bodyPr vert="horz" lIns="91440" tIns="45720" rIns="91440" bIns="45720" rtlCol="0" anchor="ctr"/>
          <a:lstStyle>
            <a:lvl1pPr algn="r">
              <a:defRPr sz="906">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690006" rtl="0" eaLnBrk="1" latinLnBrk="0" hangingPunct="1">
        <a:spcBef>
          <a:spcPct val="0"/>
        </a:spcBef>
        <a:buNone/>
        <a:defRPr sz="3320" kern="1200">
          <a:solidFill>
            <a:schemeClr val="tx1"/>
          </a:solidFill>
          <a:latin typeface="+mj-lt"/>
          <a:ea typeface="+mj-ea"/>
          <a:cs typeface="+mj-cs"/>
        </a:defRPr>
      </a:lvl1pPr>
    </p:titleStyle>
    <p:bodyStyle>
      <a:lvl1pPr marL="258752" indent="-258752" algn="l" defTabSz="690006" rtl="0" eaLnBrk="1" latinLnBrk="0" hangingPunct="1">
        <a:spcBef>
          <a:spcPct val="20000"/>
        </a:spcBef>
        <a:buFont typeface="Arial" pitchFamily="34" charset="0"/>
        <a:buChar char="•"/>
        <a:defRPr sz="2415" kern="1200">
          <a:solidFill>
            <a:schemeClr val="tx1"/>
          </a:solidFill>
          <a:latin typeface="+mn-lt"/>
          <a:ea typeface="+mn-ea"/>
          <a:cs typeface="+mn-cs"/>
        </a:defRPr>
      </a:lvl1pPr>
      <a:lvl2pPr marL="560630" indent="-215627" algn="l" defTabSz="690006" rtl="0" eaLnBrk="1" latinLnBrk="0" hangingPunct="1">
        <a:spcBef>
          <a:spcPct val="20000"/>
        </a:spcBef>
        <a:buFont typeface="Arial" pitchFamily="34" charset="0"/>
        <a:buChar char="–"/>
        <a:defRPr sz="2113" kern="1200">
          <a:solidFill>
            <a:schemeClr val="tx1"/>
          </a:solidFill>
          <a:latin typeface="+mn-lt"/>
          <a:ea typeface="+mn-ea"/>
          <a:cs typeface="+mn-cs"/>
        </a:defRPr>
      </a:lvl2pPr>
      <a:lvl3pPr marL="862508" indent="-172502" algn="l" defTabSz="690006" rtl="0" eaLnBrk="1" latinLnBrk="0" hangingPunct="1">
        <a:spcBef>
          <a:spcPct val="20000"/>
        </a:spcBef>
        <a:buFont typeface="Arial" pitchFamily="34" charset="0"/>
        <a:buChar char="•"/>
        <a:defRPr sz="1811" kern="1200">
          <a:solidFill>
            <a:schemeClr val="tx1"/>
          </a:solidFill>
          <a:latin typeface="+mn-lt"/>
          <a:ea typeface="+mn-ea"/>
          <a:cs typeface="+mn-cs"/>
        </a:defRPr>
      </a:lvl3pPr>
      <a:lvl4pPr marL="1207511" indent="-172502" algn="l" defTabSz="690006" rtl="0" eaLnBrk="1" latinLnBrk="0" hangingPunct="1">
        <a:spcBef>
          <a:spcPct val="20000"/>
        </a:spcBef>
        <a:buFont typeface="Arial" pitchFamily="34" charset="0"/>
        <a:buChar char="–"/>
        <a:defRPr sz="1509" kern="1200">
          <a:solidFill>
            <a:schemeClr val="tx1"/>
          </a:solidFill>
          <a:latin typeface="+mn-lt"/>
          <a:ea typeface="+mn-ea"/>
          <a:cs typeface="+mn-cs"/>
        </a:defRPr>
      </a:lvl4pPr>
      <a:lvl5pPr marL="1552514" indent="-172502" algn="l" defTabSz="690006" rtl="0" eaLnBrk="1" latinLnBrk="0" hangingPunct="1">
        <a:spcBef>
          <a:spcPct val="20000"/>
        </a:spcBef>
        <a:buFont typeface="Arial" pitchFamily="34" charset="0"/>
        <a:buChar char="»"/>
        <a:defRPr sz="1509" kern="1200">
          <a:solidFill>
            <a:schemeClr val="tx1"/>
          </a:solidFill>
          <a:latin typeface="+mn-lt"/>
          <a:ea typeface="+mn-ea"/>
          <a:cs typeface="+mn-cs"/>
        </a:defRPr>
      </a:lvl5pPr>
      <a:lvl6pPr marL="1897517" indent="-172502" algn="l" defTabSz="690006" rtl="0" eaLnBrk="1" latinLnBrk="0" hangingPunct="1">
        <a:spcBef>
          <a:spcPct val="20000"/>
        </a:spcBef>
        <a:buFont typeface="Arial" pitchFamily="34" charset="0"/>
        <a:buChar char="•"/>
        <a:defRPr sz="1509" kern="1200">
          <a:solidFill>
            <a:schemeClr val="tx1"/>
          </a:solidFill>
          <a:latin typeface="+mn-lt"/>
          <a:ea typeface="+mn-ea"/>
          <a:cs typeface="+mn-cs"/>
        </a:defRPr>
      </a:lvl6pPr>
      <a:lvl7pPr marL="2242520" indent="-172502" algn="l" defTabSz="690006" rtl="0" eaLnBrk="1" latinLnBrk="0" hangingPunct="1">
        <a:spcBef>
          <a:spcPct val="20000"/>
        </a:spcBef>
        <a:buFont typeface="Arial" pitchFamily="34" charset="0"/>
        <a:buChar char="•"/>
        <a:defRPr sz="1509" kern="1200">
          <a:solidFill>
            <a:schemeClr val="tx1"/>
          </a:solidFill>
          <a:latin typeface="+mn-lt"/>
          <a:ea typeface="+mn-ea"/>
          <a:cs typeface="+mn-cs"/>
        </a:defRPr>
      </a:lvl7pPr>
      <a:lvl8pPr marL="2587523" indent="-172502" algn="l" defTabSz="690006" rtl="0" eaLnBrk="1" latinLnBrk="0" hangingPunct="1">
        <a:spcBef>
          <a:spcPct val="20000"/>
        </a:spcBef>
        <a:buFont typeface="Arial" pitchFamily="34" charset="0"/>
        <a:buChar char="•"/>
        <a:defRPr sz="1509" kern="1200">
          <a:solidFill>
            <a:schemeClr val="tx1"/>
          </a:solidFill>
          <a:latin typeface="+mn-lt"/>
          <a:ea typeface="+mn-ea"/>
          <a:cs typeface="+mn-cs"/>
        </a:defRPr>
      </a:lvl8pPr>
      <a:lvl9pPr marL="2932527" indent="-172502" algn="l" defTabSz="690006" rtl="0" eaLnBrk="1" latinLnBrk="0" hangingPunct="1">
        <a:spcBef>
          <a:spcPct val="20000"/>
        </a:spcBef>
        <a:buFont typeface="Arial" pitchFamily="34" charset="0"/>
        <a:buChar char="•"/>
        <a:defRPr sz="1509" kern="1200">
          <a:solidFill>
            <a:schemeClr val="tx1"/>
          </a:solidFill>
          <a:latin typeface="+mn-lt"/>
          <a:ea typeface="+mn-ea"/>
          <a:cs typeface="+mn-cs"/>
        </a:defRPr>
      </a:lvl9pPr>
    </p:bodyStyle>
    <p:otherStyle>
      <a:defPPr>
        <a:defRPr lang="en-US"/>
      </a:defPPr>
      <a:lvl1pPr marL="0" algn="l" defTabSz="690006" rtl="0" eaLnBrk="1" latinLnBrk="0" hangingPunct="1">
        <a:defRPr sz="1358" kern="1200">
          <a:solidFill>
            <a:schemeClr val="tx1"/>
          </a:solidFill>
          <a:latin typeface="+mn-lt"/>
          <a:ea typeface="+mn-ea"/>
          <a:cs typeface="+mn-cs"/>
        </a:defRPr>
      </a:lvl1pPr>
      <a:lvl2pPr marL="345003" algn="l" defTabSz="690006" rtl="0" eaLnBrk="1" latinLnBrk="0" hangingPunct="1">
        <a:defRPr sz="1358" kern="1200">
          <a:solidFill>
            <a:schemeClr val="tx1"/>
          </a:solidFill>
          <a:latin typeface="+mn-lt"/>
          <a:ea typeface="+mn-ea"/>
          <a:cs typeface="+mn-cs"/>
        </a:defRPr>
      </a:lvl2pPr>
      <a:lvl3pPr marL="690006" algn="l" defTabSz="690006" rtl="0" eaLnBrk="1" latinLnBrk="0" hangingPunct="1">
        <a:defRPr sz="1358" kern="1200">
          <a:solidFill>
            <a:schemeClr val="tx1"/>
          </a:solidFill>
          <a:latin typeface="+mn-lt"/>
          <a:ea typeface="+mn-ea"/>
          <a:cs typeface="+mn-cs"/>
        </a:defRPr>
      </a:lvl3pPr>
      <a:lvl4pPr marL="1035009" algn="l" defTabSz="690006" rtl="0" eaLnBrk="1" latinLnBrk="0" hangingPunct="1">
        <a:defRPr sz="1358" kern="1200">
          <a:solidFill>
            <a:schemeClr val="tx1"/>
          </a:solidFill>
          <a:latin typeface="+mn-lt"/>
          <a:ea typeface="+mn-ea"/>
          <a:cs typeface="+mn-cs"/>
        </a:defRPr>
      </a:lvl4pPr>
      <a:lvl5pPr marL="1380012" algn="l" defTabSz="690006" rtl="0" eaLnBrk="1" latinLnBrk="0" hangingPunct="1">
        <a:defRPr sz="1358" kern="1200">
          <a:solidFill>
            <a:schemeClr val="tx1"/>
          </a:solidFill>
          <a:latin typeface="+mn-lt"/>
          <a:ea typeface="+mn-ea"/>
          <a:cs typeface="+mn-cs"/>
        </a:defRPr>
      </a:lvl5pPr>
      <a:lvl6pPr marL="1725016" algn="l" defTabSz="690006" rtl="0" eaLnBrk="1" latinLnBrk="0" hangingPunct="1">
        <a:defRPr sz="1358" kern="1200">
          <a:solidFill>
            <a:schemeClr val="tx1"/>
          </a:solidFill>
          <a:latin typeface="+mn-lt"/>
          <a:ea typeface="+mn-ea"/>
          <a:cs typeface="+mn-cs"/>
        </a:defRPr>
      </a:lvl6pPr>
      <a:lvl7pPr marL="2070019" algn="l" defTabSz="690006" rtl="0" eaLnBrk="1" latinLnBrk="0" hangingPunct="1">
        <a:defRPr sz="1358" kern="1200">
          <a:solidFill>
            <a:schemeClr val="tx1"/>
          </a:solidFill>
          <a:latin typeface="+mn-lt"/>
          <a:ea typeface="+mn-ea"/>
          <a:cs typeface="+mn-cs"/>
        </a:defRPr>
      </a:lvl7pPr>
      <a:lvl8pPr marL="2415022" algn="l" defTabSz="690006" rtl="0" eaLnBrk="1" latinLnBrk="0" hangingPunct="1">
        <a:defRPr sz="1358" kern="1200">
          <a:solidFill>
            <a:schemeClr val="tx1"/>
          </a:solidFill>
          <a:latin typeface="+mn-lt"/>
          <a:ea typeface="+mn-ea"/>
          <a:cs typeface="+mn-cs"/>
        </a:defRPr>
      </a:lvl8pPr>
      <a:lvl9pPr marL="2760025" algn="l" defTabSz="690006" rtl="0" eaLnBrk="1" latinLnBrk="0" hangingPunct="1">
        <a:defRPr sz="1358"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jp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jpeg"/><Relationship Id="rId11" Type="http://schemas.openxmlformats.org/officeDocument/2006/relationships/image" Target="../media/image10.jpg"/><Relationship Id="rId5" Type="http://schemas.openxmlformats.org/officeDocument/2006/relationships/image" Target="../media/image4.jpeg"/><Relationship Id="rId10" Type="http://schemas.openxmlformats.org/officeDocument/2006/relationships/image" Target="../media/image9.jpeg"/><Relationship Id="rId4" Type="http://schemas.openxmlformats.org/officeDocument/2006/relationships/image" Target="../media/image3.png"/><Relationship Id="rId9" Type="http://schemas.openxmlformats.org/officeDocument/2006/relationships/image" Target="../media/image8.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837BADD8-5091-8FE8-8C1E-1930D176176F}"/>
              </a:ext>
            </a:extLst>
          </p:cNvPr>
          <p:cNvGrpSpPr/>
          <p:nvPr/>
        </p:nvGrpSpPr>
        <p:grpSpPr>
          <a:xfrm>
            <a:off x="-11680" y="0"/>
            <a:ext cx="24938212" cy="29812317"/>
            <a:chOff x="3252160" y="2464947"/>
            <a:chExt cx="26526048" cy="31114703"/>
          </a:xfrm>
        </p:grpSpPr>
        <p:sp>
          <p:nvSpPr>
            <p:cNvPr id="3" name="AutoShape 3"/>
            <p:cNvSpPr/>
            <p:nvPr/>
          </p:nvSpPr>
          <p:spPr>
            <a:xfrm>
              <a:off x="3252160" y="2464947"/>
              <a:ext cx="26461261" cy="3338203"/>
            </a:xfrm>
            <a:prstGeom prst="rect">
              <a:avLst/>
            </a:prstGeom>
            <a:solidFill>
              <a:schemeClr val="accent1"/>
            </a:solidFill>
          </p:spPr>
          <p:txBody>
            <a:bodyPr/>
            <a:lstStyle/>
            <a:p>
              <a:endParaRPr lang="zh-TW" altLang="en-US" sz="1101"/>
            </a:p>
          </p:txBody>
        </p:sp>
        <p:sp>
          <p:nvSpPr>
            <p:cNvPr id="7" name="AutoShape 7"/>
            <p:cNvSpPr/>
            <p:nvPr/>
          </p:nvSpPr>
          <p:spPr>
            <a:xfrm>
              <a:off x="3252160" y="6856001"/>
              <a:ext cx="26466445" cy="5319633"/>
            </a:xfrm>
            <a:prstGeom prst="rect">
              <a:avLst/>
            </a:prstGeom>
            <a:solidFill>
              <a:schemeClr val="bg1">
                <a:lumMod val="95000"/>
              </a:schemeClr>
            </a:solidFill>
          </p:spPr>
          <p:txBody>
            <a:bodyPr/>
            <a:lstStyle/>
            <a:p>
              <a:endParaRPr lang="zh-TW" altLang="en-US" sz="1101"/>
            </a:p>
          </p:txBody>
        </p:sp>
        <p:sp>
          <p:nvSpPr>
            <p:cNvPr id="11" name="AutoShape 11"/>
            <p:cNvSpPr/>
            <p:nvPr/>
          </p:nvSpPr>
          <p:spPr>
            <a:xfrm>
              <a:off x="3253001" y="12812963"/>
              <a:ext cx="26525207" cy="8982700"/>
            </a:xfrm>
            <a:prstGeom prst="rect">
              <a:avLst/>
            </a:prstGeom>
            <a:solidFill>
              <a:schemeClr val="bg1">
                <a:lumMod val="95000"/>
              </a:schemeClr>
            </a:solidFill>
          </p:spPr>
          <p:txBody>
            <a:bodyPr/>
            <a:lstStyle/>
            <a:p>
              <a:endParaRPr lang="zh-TW" altLang="en-US" sz="1101"/>
            </a:p>
          </p:txBody>
        </p:sp>
        <p:sp>
          <p:nvSpPr>
            <p:cNvPr id="13" name="TextBox 13"/>
            <p:cNvSpPr txBox="1"/>
            <p:nvPr/>
          </p:nvSpPr>
          <p:spPr>
            <a:xfrm>
              <a:off x="3297351" y="13611217"/>
              <a:ext cx="23633489" cy="2783323"/>
            </a:xfrm>
            <a:prstGeom prst="rect">
              <a:avLst/>
            </a:prstGeom>
          </p:spPr>
          <p:txBody>
            <a:bodyPr wrap="square" lIns="0" tIns="0" rIns="0" bIns="0" rtlCol="0" anchor="t">
              <a:spAutoFit/>
            </a:bodyPr>
            <a:lstStyle/>
            <a:p>
              <a:pPr>
                <a:lnSpc>
                  <a:spcPts val="3485"/>
                </a:lnSpc>
              </a:pPr>
              <a:r>
                <a:rPr lang="en-US" sz="2800" dirty="0">
                  <a:solidFill>
                    <a:srgbClr val="0E0E0E"/>
                  </a:solidFill>
                  <a:latin typeface="Inter" panose="02000503000000020004" pitchFamily="2" charset="0"/>
                  <a:ea typeface="Inter" panose="02000503000000020004" pitchFamily="2" charset="0"/>
                  <a:cs typeface="Open Sans" pitchFamily="2" charset="0"/>
                </a:rPr>
                <a:t>The </a:t>
              </a:r>
              <a:r>
                <a:rPr lang="en-US" sz="2800" dirty="0" err="1">
                  <a:solidFill>
                    <a:srgbClr val="0E0E0E"/>
                  </a:solidFill>
                  <a:latin typeface="Inter" panose="02000503000000020004" pitchFamily="2" charset="0"/>
                  <a:ea typeface="Inter" panose="02000503000000020004" pitchFamily="2" charset="0"/>
                  <a:cs typeface="Open Sans" pitchFamily="2" charset="0"/>
                </a:rPr>
                <a:t>PointNetGPD</a:t>
              </a:r>
              <a:r>
                <a:rPr lang="en-US" sz="2800" dirty="0">
                  <a:solidFill>
                    <a:srgbClr val="0E0E0E"/>
                  </a:solidFill>
                  <a:latin typeface="Inter" panose="02000503000000020004" pitchFamily="2" charset="0"/>
                  <a:ea typeface="Inter" panose="02000503000000020004" pitchFamily="2" charset="0"/>
                  <a:cs typeface="Open Sans" pitchFamily="2" charset="0"/>
                </a:rPr>
                <a:t> framework is designed to detect reliable grasp configurations from point cloud data. </a:t>
              </a:r>
            </a:p>
            <a:p>
              <a:pPr>
                <a:lnSpc>
                  <a:spcPts val="3485"/>
                </a:lnSpc>
              </a:pPr>
              <a:r>
                <a:rPr lang="en-US" sz="2800" dirty="0">
                  <a:solidFill>
                    <a:srgbClr val="0E0E0E"/>
                  </a:solidFill>
                  <a:latin typeface="Inter" panose="02000503000000020004" pitchFamily="2" charset="0"/>
                  <a:ea typeface="Inter" panose="02000503000000020004" pitchFamily="2" charset="0"/>
                  <a:cs typeface="Open Sans" pitchFamily="2" charset="0"/>
                </a:rPr>
                <a:t>Utilizing raw sensor input from a standard RGB-D camera, the system first converts the depth map into a point cloud.</a:t>
              </a:r>
            </a:p>
            <a:p>
              <a:pPr>
                <a:lnSpc>
                  <a:spcPts val="3485"/>
                </a:lnSpc>
              </a:pPr>
              <a:r>
                <a:rPr lang="en-US" sz="2800" dirty="0">
                  <a:solidFill>
                    <a:srgbClr val="0E0E0E"/>
                  </a:solidFill>
                  <a:latin typeface="Inter" panose="02000503000000020004" pitchFamily="2" charset="0"/>
                  <a:ea typeface="Inter" panose="02000503000000020004" pitchFamily="2" charset="0"/>
                  <a:cs typeface="Open Sans" pitchFamily="2" charset="0"/>
                </a:rPr>
                <a:t>Several grasp candidates are then sampled, incorporating essential geometric information as heuristics or constraints. </a:t>
              </a:r>
            </a:p>
            <a:p>
              <a:pPr>
                <a:lnSpc>
                  <a:spcPts val="3485"/>
                </a:lnSpc>
              </a:pPr>
              <a:r>
                <a:rPr lang="en-US" sz="2800" dirty="0">
                  <a:solidFill>
                    <a:srgbClr val="0E0E0E"/>
                  </a:solidFill>
                  <a:latin typeface="Inter" panose="02000503000000020004" pitchFamily="2" charset="0"/>
                  <a:ea typeface="Inter" panose="02000503000000020004" pitchFamily="2" charset="0"/>
                  <a:cs typeface="Open Sans" pitchFamily="2" charset="0"/>
                </a:rPr>
                <a:t>For each candidate, the point cloud within the gripper's vicinity is cropped and transformed into local coordinates. </a:t>
              </a:r>
            </a:p>
            <a:p>
              <a:pPr>
                <a:lnSpc>
                  <a:spcPts val="3485"/>
                </a:lnSpc>
              </a:pPr>
              <a:r>
                <a:rPr lang="en-US" sz="2800" dirty="0">
                  <a:solidFill>
                    <a:srgbClr val="0E0E0E"/>
                  </a:solidFill>
                  <a:latin typeface="Inter" panose="02000503000000020004" pitchFamily="2" charset="0"/>
                  <a:ea typeface="Inter" panose="02000503000000020004" pitchFamily="2" charset="0"/>
                  <a:cs typeface="Open Sans" pitchFamily="2" charset="0"/>
                </a:rPr>
                <a:t>This localized point cloud data is subsequently fed into a grasp quality evaluation network. </a:t>
              </a:r>
            </a:p>
            <a:p>
              <a:pPr>
                <a:lnSpc>
                  <a:spcPts val="3485"/>
                </a:lnSpc>
              </a:pPr>
              <a:r>
                <a:rPr lang="en-US" sz="2800" dirty="0">
                  <a:solidFill>
                    <a:srgbClr val="0E0E0E"/>
                  </a:solidFill>
                  <a:latin typeface="Inter" panose="02000503000000020004" pitchFamily="2" charset="0"/>
                  <a:ea typeface="Inter" panose="02000503000000020004" pitchFamily="2" charset="0"/>
                  <a:cs typeface="Open Sans" pitchFamily="2" charset="0"/>
                </a:rPr>
                <a:t>The grasp candidate with the highest evaluation score is selected for execution. </a:t>
              </a:r>
            </a:p>
          </p:txBody>
        </p:sp>
        <p:sp>
          <p:nvSpPr>
            <p:cNvPr id="20" name="TextBox 20"/>
            <p:cNvSpPr txBox="1"/>
            <p:nvPr/>
          </p:nvSpPr>
          <p:spPr>
            <a:xfrm>
              <a:off x="3948720" y="32799415"/>
              <a:ext cx="3940864" cy="780235"/>
            </a:xfrm>
            <a:prstGeom prst="rect">
              <a:avLst/>
            </a:prstGeom>
          </p:spPr>
          <p:txBody>
            <a:bodyPr wrap="square" lIns="0" tIns="0" rIns="0" bIns="0" rtlCol="0" anchor="t">
              <a:spAutoFit/>
            </a:bodyPr>
            <a:lstStyle/>
            <a:p>
              <a:pPr>
                <a:lnSpc>
                  <a:spcPts val="4965"/>
                </a:lnSpc>
                <a:spcBef>
                  <a:spcPct val="0"/>
                </a:spcBef>
              </a:pPr>
              <a:r>
                <a:rPr lang="en-US" sz="3546">
                  <a:solidFill>
                    <a:srgbClr val="FFFFFF"/>
                  </a:solidFill>
                  <a:latin typeface="Unbounded" pitchFamily="2" charset="0"/>
                  <a:ea typeface="Inter" panose="02000503000000020004" pitchFamily="2" charset="0"/>
                  <a:cs typeface="Open Sans" pitchFamily="2" charset="0"/>
                </a:rPr>
                <a:t>Results</a:t>
              </a:r>
            </a:p>
          </p:txBody>
        </p:sp>
        <p:sp>
          <p:nvSpPr>
            <p:cNvPr id="21" name="TextBox 21"/>
            <p:cNvSpPr txBox="1"/>
            <p:nvPr/>
          </p:nvSpPr>
          <p:spPr>
            <a:xfrm>
              <a:off x="3264584" y="2781021"/>
              <a:ext cx="26421171" cy="863419"/>
            </a:xfrm>
            <a:prstGeom prst="rect">
              <a:avLst/>
            </a:prstGeom>
          </p:spPr>
          <p:txBody>
            <a:bodyPr wrap="square" lIns="0" tIns="0" rIns="0" bIns="0" rtlCol="0" anchor="t">
              <a:spAutoFit/>
            </a:bodyPr>
            <a:lstStyle/>
            <a:p>
              <a:pPr algn="ctr">
                <a:lnSpc>
                  <a:spcPts val="7436"/>
                </a:lnSpc>
              </a:pPr>
              <a:r>
                <a:rPr lang="en-US" sz="3800" dirty="0">
                  <a:solidFill>
                    <a:srgbClr val="FFFFFF"/>
                  </a:solidFill>
                  <a:latin typeface="Unbounded" pitchFamily="2" charset="0"/>
                  <a:ea typeface="Open Sans" pitchFamily="2" charset="0"/>
                  <a:cs typeface="Open Sans" pitchFamily="2" charset="0"/>
                </a:rPr>
                <a:t>A Rubik's Cube Solution Using Deep Learning and Robotic Arm Coordination</a:t>
              </a:r>
            </a:p>
          </p:txBody>
        </p:sp>
        <p:sp>
          <p:nvSpPr>
            <p:cNvPr id="28" name="TextBox 28"/>
            <p:cNvSpPr txBox="1"/>
            <p:nvPr/>
          </p:nvSpPr>
          <p:spPr>
            <a:xfrm>
              <a:off x="3614285" y="8307321"/>
              <a:ext cx="15774562" cy="2342245"/>
            </a:xfrm>
            <a:prstGeom prst="rect">
              <a:avLst/>
            </a:prstGeom>
          </p:spPr>
          <p:txBody>
            <a:bodyPr wrap="square" lIns="0" tIns="0" rIns="0" bIns="0" rtlCol="0" anchor="t">
              <a:spAutoFit/>
            </a:bodyPr>
            <a:lstStyle/>
            <a:p>
              <a:pPr>
                <a:lnSpc>
                  <a:spcPts val="3485"/>
                </a:lnSpc>
              </a:pPr>
              <a:r>
                <a:rPr lang="en-US" altLang="zh-TW" sz="3600" dirty="0">
                  <a:latin typeface="Inter"/>
                  <a:ea typeface="Inter"/>
                </a:rPr>
                <a:t>In recent years, the rapid development of human-robot collaboration has enabled us to leverage robotic arms for more human-centric applications. Therefore, we aim to utilize robotic arms, image recognition systems, and Rubik's Cube algorithms to guide humans in solving the Rubik's Cube.</a:t>
              </a:r>
              <a:endParaRPr lang="en-US" sz="3600" dirty="0">
                <a:solidFill>
                  <a:srgbClr val="0E0E0E"/>
                </a:solidFill>
                <a:latin typeface="Inter"/>
                <a:ea typeface="Inter"/>
                <a:cs typeface="Open Sans" pitchFamily="2" charset="0"/>
              </a:endParaRPr>
            </a:p>
          </p:txBody>
        </p:sp>
        <p:sp>
          <p:nvSpPr>
            <p:cNvPr id="30" name="TextBox 30"/>
            <p:cNvSpPr txBox="1"/>
            <p:nvPr/>
          </p:nvSpPr>
          <p:spPr>
            <a:xfrm>
              <a:off x="17652005" y="7887430"/>
              <a:ext cx="10698668" cy="431107"/>
            </a:xfrm>
            <a:prstGeom prst="rect">
              <a:avLst/>
            </a:prstGeom>
          </p:spPr>
          <p:txBody>
            <a:bodyPr wrap="square" lIns="0" tIns="0" rIns="0" bIns="0" rtlCol="0" anchor="t">
              <a:spAutoFit/>
            </a:bodyPr>
            <a:lstStyle/>
            <a:p>
              <a:pPr>
                <a:lnSpc>
                  <a:spcPts val="3485"/>
                </a:lnSpc>
              </a:pPr>
              <a:endParaRPr lang="en-US" sz="2489">
                <a:solidFill>
                  <a:srgbClr val="0E0E0E"/>
                </a:solidFill>
                <a:latin typeface="Inter" panose="02000503000000020004" pitchFamily="2" charset="0"/>
                <a:ea typeface="Inter" panose="02000503000000020004" pitchFamily="2" charset="0"/>
                <a:cs typeface="Open Sans" pitchFamily="2" charset="0"/>
              </a:endParaRPr>
            </a:p>
          </p:txBody>
        </p:sp>
        <p:sp>
          <p:nvSpPr>
            <p:cNvPr id="31" name="TextBox 31"/>
            <p:cNvSpPr txBox="1"/>
            <p:nvPr/>
          </p:nvSpPr>
          <p:spPr>
            <a:xfrm>
              <a:off x="17652005" y="6390783"/>
              <a:ext cx="4266215" cy="614471"/>
            </a:xfrm>
            <a:prstGeom prst="rect">
              <a:avLst/>
            </a:prstGeom>
          </p:spPr>
          <p:txBody>
            <a:bodyPr wrap="square" lIns="0" tIns="0" rIns="0" bIns="0" rtlCol="0" anchor="t">
              <a:spAutoFit/>
            </a:bodyPr>
            <a:lstStyle/>
            <a:p>
              <a:pPr>
                <a:lnSpc>
                  <a:spcPts val="4965"/>
                </a:lnSpc>
                <a:spcBef>
                  <a:spcPct val="0"/>
                </a:spcBef>
              </a:pPr>
              <a:r>
                <a:rPr lang="en-US" sz="3546">
                  <a:solidFill>
                    <a:srgbClr val="FFFFFF"/>
                  </a:solidFill>
                  <a:latin typeface="Unbounded" pitchFamily="2" charset="0"/>
                  <a:ea typeface="Inter" panose="02000503000000020004" pitchFamily="2" charset="0"/>
                  <a:cs typeface="Open Sans" pitchFamily="2" charset="0"/>
                </a:rPr>
                <a:t>User Interface</a:t>
              </a:r>
            </a:p>
          </p:txBody>
        </p:sp>
      </p:grpSp>
      <p:sp>
        <p:nvSpPr>
          <p:cNvPr id="10" name="TextBox 9">
            <a:extLst>
              <a:ext uri="{FF2B5EF4-FFF2-40B4-BE49-F238E27FC236}">
                <a16:creationId xmlns:a16="http://schemas.microsoft.com/office/drawing/2014/main" id="{D6773438-4A35-19FA-203F-742D2BE82A38}"/>
              </a:ext>
            </a:extLst>
          </p:cNvPr>
          <p:cNvSpPr txBox="1"/>
          <p:nvPr/>
        </p:nvSpPr>
        <p:spPr>
          <a:xfrm>
            <a:off x="15159073" y="1403755"/>
            <a:ext cx="20939195" cy="1754326"/>
          </a:xfrm>
          <a:prstGeom prst="rect">
            <a:avLst/>
          </a:prstGeom>
          <a:noFill/>
        </p:spPr>
        <p:txBody>
          <a:bodyPr wrap="square" rtlCol="0">
            <a:spAutoFit/>
          </a:bodyPr>
          <a:lstStyle/>
          <a:p>
            <a:pPr rtl="0">
              <a:spcBef>
                <a:spcPts val="0"/>
              </a:spcBef>
              <a:spcAft>
                <a:spcPts val="0"/>
              </a:spcAft>
            </a:pPr>
            <a:r>
              <a:rPr lang="en-US" altLang="zh-TW" sz="3600" i="0" u="none" strike="noStrike" dirty="0">
                <a:solidFill>
                  <a:schemeClr val="bg1"/>
                </a:solidFill>
                <a:effectLst/>
                <a:latin typeface="Noto Sans TC" panose="020B0200000000000000" pitchFamily="34" charset="-120"/>
                <a:ea typeface="Noto Sans TC" panose="020B0200000000000000" pitchFamily="34" charset="-120"/>
              </a:rPr>
              <a:t>Group 5-11</a:t>
            </a:r>
          </a:p>
          <a:p>
            <a:pPr rtl="0">
              <a:spcBef>
                <a:spcPts val="0"/>
              </a:spcBef>
              <a:spcAft>
                <a:spcPts val="0"/>
              </a:spcAft>
            </a:pPr>
            <a:r>
              <a:rPr lang="en-US" altLang="zh-TW" sz="3600" i="0" u="none" strike="noStrike" dirty="0">
                <a:solidFill>
                  <a:schemeClr val="bg1"/>
                </a:solidFill>
                <a:effectLst/>
                <a:latin typeface="Noto Sans TC" panose="020B0200000000000000" pitchFamily="34" charset="-120"/>
                <a:ea typeface="Noto Sans TC" panose="020B0200000000000000" pitchFamily="34" charset="-120"/>
              </a:rPr>
              <a:t>Advisor: JENN-JIER JAMES LIEN</a:t>
            </a:r>
          </a:p>
          <a:p>
            <a:pPr rtl="0">
              <a:spcBef>
                <a:spcPts val="0"/>
              </a:spcBef>
              <a:spcAft>
                <a:spcPts val="0"/>
              </a:spcAft>
            </a:pPr>
            <a:r>
              <a:rPr lang="en-US" altLang="zh-TW" sz="3600" i="0" u="none" strike="noStrike" dirty="0">
                <a:solidFill>
                  <a:schemeClr val="bg1"/>
                </a:solidFill>
                <a:effectLst/>
                <a:latin typeface="Noto Sans TC" panose="020B0200000000000000" pitchFamily="34" charset="-120"/>
                <a:ea typeface="Noto Sans TC" panose="020B0200000000000000" pitchFamily="34" charset="-120"/>
              </a:rPr>
              <a:t>Members: HSING-YU LIN, YEN-SHUN LEE</a:t>
            </a:r>
          </a:p>
        </p:txBody>
      </p:sp>
      <p:pic>
        <p:nvPicPr>
          <p:cNvPr id="47" name="Picture 46" descr="A hand with a cube&#10;&#10;Description automatically generated">
            <a:extLst>
              <a:ext uri="{FF2B5EF4-FFF2-40B4-BE49-F238E27FC236}">
                <a16:creationId xmlns:a16="http://schemas.microsoft.com/office/drawing/2014/main" id="{813845EB-F917-DB3F-C9DF-7CE9A7674D8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011885" y="7232064"/>
            <a:ext cx="2060294" cy="2008138"/>
          </a:xfrm>
          <a:prstGeom prst="rect">
            <a:avLst/>
          </a:prstGeom>
        </p:spPr>
      </p:pic>
      <p:pic>
        <p:nvPicPr>
          <p:cNvPr id="52" name="Picture 51" descr="A cartoon of a robot arm&#10;&#10;Description automatically generated">
            <a:extLst>
              <a:ext uri="{FF2B5EF4-FFF2-40B4-BE49-F238E27FC236}">
                <a16:creationId xmlns:a16="http://schemas.microsoft.com/office/drawing/2014/main" id="{54E86FDC-3D92-4584-597C-1FAEA2FF90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49602" y="4228438"/>
            <a:ext cx="4478391" cy="5002640"/>
          </a:xfrm>
          <a:prstGeom prst="rect">
            <a:avLst/>
          </a:prstGeom>
        </p:spPr>
      </p:pic>
      <p:pic>
        <p:nvPicPr>
          <p:cNvPr id="37" name="Picture 36" descr="A diagram of a computer program&#10;&#10;Description automatically generated">
            <a:extLst>
              <a:ext uri="{FF2B5EF4-FFF2-40B4-BE49-F238E27FC236}">
                <a16:creationId xmlns:a16="http://schemas.microsoft.com/office/drawing/2014/main" id="{40391299-9302-C8DC-3EA9-F75B3513369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0346" y="13322347"/>
            <a:ext cx="22623649" cy="4736796"/>
          </a:xfrm>
          <a:prstGeom prst="rect">
            <a:avLst/>
          </a:prstGeom>
        </p:spPr>
      </p:pic>
      <p:sp>
        <p:nvSpPr>
          <p:cNvPr id="39" name="AutoShape 11">
            <a:extLst>
              <a:ext uri="{FF2B5EF4-FFF2-40B4-BE49-F238E27FC236}">
                <a16:creationId xmlns:a16="http://schemas.microsoft.com/office/drawing/2014/main" id="{0B7B33B9-D7A6-088B-8D19-F6A1285C84B5}"/>
              </a:ext>
            </a:extLst>
          </p:cNvPr>
          <p:cNvSpPr/>
          <p:nvPr/>
        </p:nvSpPr>
        <p:spPr>
          <a:xfrm>
            <a:off x="-786" y="19054691"/>
            <a:ext cx="24943720" cy="10745585"/>
          </a:xfrm>
          <a:prstGeom prst="rect">
            <a:avLst/>
          </a:prstGeom>
          <a:solidFill>
            <a:schemeClr val="bg1">
              <a:lumMod val="95000"/>
            </a:schemeClr>
          </a:solidFill>
        </p:spPr>
        <p:txBody>
          <a:bodyPr/>
          <a:lstStyle/>
          <a:p>
            <a:endParaRPr lang="zh-TW" altLang="en-US" sz="1101"/>
          </a:p>
        </p:txBody>
      </p:sp>
      <p:sp>
        <p:nvSpPr>
          <p:cNvPr id="45" name="AutoShape 12">
            <a:extLst>
              <a:ext uri="{FF2B5EF4-FFF2-40B4-BE49-F238E27FC236}">
                <a16:creationId xmlns:a16="http://schemas.microsoft.com/office/drawing/2014/main" id="{E069FA09-6162-654F-41B0-06B21ABC1F71}"/>
              </a:ext>
            </a:extLst>
          </p:cNvPr>
          <p:cNvSpPr/>
          <p:nvPr/>
        </p:nvSpPr>
        <p:spPr>
          <a:xfrm>
            <a:off x="0" y="18769561"/>
            <a:ext cx="3190952" cy="914400"/>
          </a:xfrm>
          <a:prstGeom prst="rect">
            <a:avLst/>
          </a:prstGeom>
          <a:solidFill>
            <a:schemeClr val="accent1"/>
          </a:solidFill>
        </p:spPr>
        <p:txBody>
          <a:bodyPr/>
          <a:lstStyle/>
          <a:p>
            <a:endParaRPr lang="zh-TW" altLang="en-US" sz="1101"/>
          </a:p>
        </p:txBody>
      </p:sp>
      <p:sp>
        <p:nvSpPr>
          <p:cNvPr id="46" name="TextBox 14">
            <a:extLst>
              <a:ext uri="{FF2B5EF4-FFF2-40B4-BE49-F238E27FC236}">
                <a16:creationId xmlns:a16="http://schemas.microsoft.com/office/drawing/2014/main" id="{92459352-FBE8-1570-77AA-2DCFE8CB273C}"/>
              </a:ext>
            </a:extLst>
          </p:cNvPr>
          <p:cNvSpPr txBox="1"/>
          <p:nvPr/>
        </p:nvSpPr>
        <p:spPr>
          <a:xfrm>
            <a:off x="91863" y="18789883"/>
            <a:ext cx="3461919" cy="547779"/>
          </a:xfrm>
          <a:prstGeom prst="rect">
            <a:avLst/>
          </a:prstGeom>
        </p:spPr>
        <p:txBody>
          <a:bodyPr wrap="square" lIns="0" tIns="0" rIns="0" bIns="0" rtlCol="0" anchor="t">
            <a:spAutoFit/>
          </a:bodyPr>
          <a:lstStyle/>
          <a:p>
            <a:pPr>
              <a:lnSpc>
                <a:spcPts val="4965"/>
              </a:lnSpc>
              <a:spcBef>
                <a:spcPct val="0"/>
              </a:spcBef>
            </a:pPr>
            <a:r>
              <a:rPr lang="en-US" sz="2000" dirty="0">
                <a:solidFill>
                  <a:srgbClr val="FFFFFF"/>
                </a:solidFill>
                <a:latin typeface="Unbounded"/>
                <a:ea typeface="Inter"/>
                <a:cs typeface="Open Sans"/>
              </a:rPr>
              <a:t>System Framework</a:t>
            </a:r>
          </a:p>
        </p:txBody>
      </p:sp>
      <p:sp>
        <p:nvSpPr>
          <p:cNvPr id="123" name="AutoShape 11">
            <a:extLst>
              <a:ext uri="{FF2B5EF4-FFF2-40B4-BE49-F238E27FC236}">
                <a16:creationId xmlns:a16="http://schemas.microsoft.com/office/drawing/2014/main" id="{2130102A-A1E4-15A1-6D8A-43C40962CBD2}"/>
              </a:ext>
            </a:extLst>
          </p:cNvPr>
          <p:cNvSpPr/>
          <p:nvPr/>
        </p:nvSpPr>
        <p:spPr>
          <a:xfrm>
            <a:off x="-8235" y="30157913"/>
            <a:ext cx="24886299" cy="7320165"/>
          </a:xfrm>
          <a:prstGeom prst="rect">
            <a:avLst/>
          </a:prstGeom>
          <a:solidFill>
            <a:schemeClr val="bg1">
              <a:lumMod val="95000"/>
            </a:schemeClr>
          </a:solidFill>
        </p:spPr>
        <p:txBody>
          <a:bodyPr/>
          <a:lstStyle/>
          <a:p>
            <a:r>
              <a:rPr lang="en-US" altLang="zh-TW" sz="1100"/>
              <a:t>1.</a:t>
            </a:r>
            <a:endParaRPr lang="zh-TW" altLang="en-US" sz="1100"/>
          </a:p>
        </p:txBody>
      </p:sp>
      <p:pic>
        <p:nvPicPr>
          <p:cNvPr id="128" name="Picture 127" descr="A computer screen with a blue paint on it&#10;&#10;Description automatically generated">
            <a:extLst>
              <a:ext uri="{FF2B5EF4-FFF2-40B4-BE49-F238E27FC236}">
                <a16:creationId xmlns:a16="http://schemas.microsoft.com/office/drawing/2014/main" id="{985858B2-EA40-55F6-23E3-5CBD2CDC35B3}"/>
              </a:ext>
            </a:extLst>
          </p:cNvPr>
          <p:cNvPicPr preferRelativeResize="0">
            <a:picLocks/>
          </p:cNvPicPr>
          <p:nvPr/>
        </p:nvPicPr>
        <p:blipFill>
          <a:blip r:embed="rId5" cstate="print">
            <a:extLst>
              <a:ext uri="{28A0092B-C50C-407E-A947-70E740481C1C}">
                <a14:useLocalDpi xmlns:a14="http://schemas.microsoft.com/office/drawing/2010/main" val="0"/>
              </a:ext>
            </a:extLst>
          </a:blip>
          <a:stretch>
            <a:fillRect/>
          </a:stretch>
        </p:blipFill>
        <p:spPr>
          <a:xfrm>
            <a:off x="4114800" y="30600000"/>
            <a:ext cx="4223737" cy="2665787"/>
          </a:xfrm>
          <a:prstGeom prst="rect">
            <a:avLst/>
          </a:prstGeom>
        </p:spPr>
      </p:pic>
      <p:pic>
        <p:nvPicPr>
          <p:cNvPr id="130" name="Picture 129" descr="A machine with a cube on top of it&#10;&#10;Description automatically generated">
            <a:extLst>
              <a:ext uri="{FF2B5EF4-FFF2-40B4-BE49-F238E27FC236}">
                <a16:creationId xmlns:a16="http://schemas.microsoft.com/office/drawing/2014/main" id="{17BAB2CD-C5D8-8290-16F9-46C0BEEA5471}"/>
              </a:ext>
            </a:extLst>
          </p:cNvPr>
          <p:cNvPicPr preferRelativeResize="0">
            <a:picLocks/>
          </p:cNvPicPr>
          <p:nvPr/>
        </p:nvPicPr>
        <p:blipFill>
          <a:blip r:embed="rId6" cstate="print">
            <a:extLst>
              <a:ext uri="{28A0092B-C50C-407E-A947-70E740481C1C}">
                <a14:useLocalDpi xmlns:a14="http://schemas.microsoft.com/office/drawing/2010/main" val="0"/>
              </a:ext>
            </a:extLst>
          </a:blip>
          <a:stretch>
            <a:fillRect/>
          </a:stretch>
        </p:blipFill>
        <p:spPr>
          <a:xfrm>
            <a:off x="11338560" y="30600000"/>
            <a:ext cx="4222800" cy="2667600"/>
          </a:xfrm>
          <a:prstGeom prst="rect">
            <a:avLst/>
          </a:prstGeom>
        </p:spPr>
      </p:pic>
      <p:pic>
        <p:nvPicPr>
          <p:cNvPr id="50" name="Picture 49">
            <a:extLst>
              <a:ext uri="{FF2B5EF4-FFF2-40B4-BE49-F238E27FC236}">
                <a16:creationId xmlns:a16="http://schemas.microsoft.com/office/drawing/2014/main" id="{D92EE408-7C04-D3ED-0498-7ED324800124}"/>
              </a:ext>
            </a:extLst>
          </p:cNvPr>
          <p:cNvPicPr preferRelativeResize="0">
            <a:picLocks/>
          </p:cNvPicPr>
          <p:nvPr/>
        </p:nvPicPr>
        <p:blipFill>
          <a:blip r:embed="rId7"/>
          <a:stretch>
            <a:fillRect/>
          </a:stretch>
        </p:blipFill>
        <p:spPr>
          <a:xfrm>
            <a:off x="19139385" y="30600000"/>
            <a:ext cx="4222800" cy="2667600"/>
          </a:xfrm>
          <a:prstGeom prst="rect">
            <a:avLst/>
          </a:prstGeom>
        </p:spPr>
      </p:pic>
      <p:pic>
        <p:nvPicPr>
          <p:cNvPr id="132" name="Picture 131" descr="A hand holding a puzzle cube&#10;&#10;Description automatically generated">
            <a:extLst>
              <a:ext uri="{FF2B5EF4-FFF2-40B4-BE49-F238E27FC236}">
                <a16:creationId xmlns:a16="http://schemas.microsoft.com/office/drawing/2014/main" id="{BC7AD97E-CD54-5664-F944-41F31E9CA573}"/>
              </a:ext>
            </a:extLst>
          </p:cNvPr>
          <p:cNvPicPr preferRelativeResize="0">
            <a:picLocks/>
          </p:cNvPicPr>
          <p:nvPr/>
        </p:nvPicPr>
        <p:blipFill>
          <a:blip r:embed="rId8" cstate="print">
            <a:extLst>
              <a:ext uri="{28A0092B-C50C-407E-A947-70E740481C1C}">
                <a14:useLocalDpi xmlns:a14="http://schemas.microsoft.com/office/drawing/2010/main" val="0"/>
              </a:ext>
            </a:extLst>
          </a:blip>
          <a:stretch>
            <a:fillRect/>
          </a:stretch>
        </p:blipFill>
        <p:spPr>
          <a:xfrm>
            <a:off x="19045217" y="33841944"/>
            <a:ext cx="4222800" cy="2667600"/>
          </a:xfrm>
          <a:prstGeom prst="rect">
            <a:avLst/>
          </a:prstGeom>
        </p:spPr>
      </p:pic>
      <p:pic>
        <p:nvPicPr>
          <p:cNvPr id="15" name="Picture 14" descr="A hand holding a puzzle cube&#10;&#10;Description automatically generated">
            <a:extLst>
              <a:ext uri="{FF2B5EF4-FFF2-40B4-BE49-F238E27FC236}">
                <a16:creationId xmlns:a16="http://schemas.microsoft.com/office/drawing/2014/main" id="{8F38F217-4B05-2E53-F071-55BC9A0051B1}"/>
              </a:ext>
            </a:extLst>
          </p:cNvPr>
          <p:cNvPicPr preferRelativeResize="0">
            <a:picLocks/>
          </p:cNvPicPr>
          <p:nvPr/>
        </p:nvPicPr>
        <p:blipFill>
          <a:blip r:embed="rId9" cstate="print">
            <a:extLst>
              <a:ext uri="{28A0092B-C50C-407E-A947-70E740481C1C}">
                <a14:useLocalDpi xmlns:a14="http://schemas.microsoft.com/office/drawing/2010/main" val="0"/>
              </a:ext>
            </a:extLst>
          </a:blip>
          <a:stretch>
            <a:fillRect/>
          </a:stretch>
        </p:blipFill>
        <p:spPr>
          <a:xfrm>
            <a:off x="11356848" y="33841944"/>
            <a:ext cx="4222800" cy="2667600"/>
          </a:xfrm>
          <a:prstGeom prst="rect">
            <a:avLst/>
          </a:prstGeom>
        </p:spPr>
      </p:pic>
      <p:pic>
        <p:nvPicPr>
          <p:cNvPr id="17" name="Picture 16" descr="A computer monitor and a box&#10;&#10;Description automatically generated">
            <a:extLst>
              <a:ext uri="{FF2B5EF4-FFF2-40B4-BE49-F238E27FC236}">
                <a16:creationId xmlns:a16="http://schemas.microsoft.com/office/drawing/2014/main" id="{1106964F-EE09-DEFB-5C9B-A7F9481D26B6}"/>
              </a:ext>
            </a:extLst>
          </p:cNvPr>
          <p:cNvPicPr preferRelativeResize="0">
            <a:picLocks/>
          </p:cNvPicPr>
          <p:nvPr/>
        </p:nvPicPr>
        <p:blipFill>
          <a:blip r:embed="rId10" cstate="print">
            <a:extLst>
              <a:ext uri="{28A0092B-C50C-407E-A947-70E740481C1C}">
                <a14:useLocalDpi xmlns:a14="http://schemas.microsoft.com/office/drawing/2010/main" val="0"/>
              </a:ext>
            </a:extLst>
          </a:blip>
          <a:stretch>
            <a:fillRect/>
          </a:stretch>
        </p:blipFill>
        <p:spPr>
          <a:xfrm>
            <a:off x="4114800" y="33840000"/>
            <a:ext cx="4222800" cy="2667600"/>
          </a:xfrm>
          <a:prstGeom prst="rect">
            <a:avLst/>
          </a:prstGeom>
        </p:spPr>
      </p:pic>
      <p:sp>
        <p:nvSpPr>
          <p:cNvPr id="19" name="TextBox 18">
            <a:extLst>
              <a:ext uri="{FF2B5EF4-FFF2-40B4-BE49-F238E27FC236}">
                <a16:creationId xmlns:a16="http://schemas.microsoft.com/office/drawing/2014/main" id="{E9BFA5E4-038E-1F94-A44B-B04E598D2DA5}"/>
              </a:ext>
            </a:extLst>
          </p:cNvPr>
          <p:cNvSpPr txBox="1"/>
          <p:nvPr/>
        </p:nvSpPr>
        <p:spPr>
          <a:xfrm>
            <a:off x="132284" y="31363920"/>
            <a:ext cx="3814816" cy="1631216"/>
          </a:xfrm>
          <a:prstGeom prst="rect">
            <a:avLst/>
          </a:prstGeom>
          <a:noFill/>
        </p:spPr>
        <p:txBody>
          <a:bodyPr wrap="square" lIns="91440" tIns="45720" rIns="91440" bIns="45720" rtlCol="0" anchor="t">
            <a:spAutoFit/>
          </a:bodyPr>
          <a:lstStyle/>
          <a:p>
            <a:r>
              <a:rPr lang="en-US" altLang="zh-TW" sz="2800" b="1" i="0" u="none" strike="noStrike" cap="none">
                <a:latin typeface="Inter"/>
                <a:ea typeface="Inter"/>
                <a:cs typeface="Arial"/>
                <a:sym typeface="Arial"/>
              </a:rPr>
              <a:t>1.Receive image from sensor</a:t>
            </a:r>
            <a:r>
              <a:rPr lang="zh-TW" altLang="en-US" sz="2800" b="1" i="0" u="none" strike="noStrike" cap="none">
                <a:latin typeface="Inter"/>
                <a:ea typeface="Arial"/>
                <a:cs typeface="Arial"/>
                <a:sym typeface="Arial"/>
              </a:rPr>
              <a:t> </a:t>
            </a:r>
            <a:r>
              <a:rPr lang="en-US" altLang="zh-TW" sz="2800" b="1" i="0" u="none" strike="noStrike" cap="none">
                <a:latin typeface="Inter"/>
                <a:ea typeface="Inter"/>
                <a:cs typeface="Arial"/>
                <a:sym typeface="Arial"/>
              </a:rPr>
              <a:t>&amp; Grasp prediction</a:t>
            </a:r>
          </a:p>
          <a:p>
            <a:r>
              <a:rPr lang="zh-TW" altLang="en-US" sz="1600" b="1" i="0" u="none" strike="noStrike" cap="none">
                <a:solidFill>
                  <a:schemeClr val="tx1"/>
                </a:solidFill>
                <a:latin typeface="Arial"/>
                <a:ea typeface="Arial"/>
                <a:cs typeface="Arial"/>
                <a:sym typeface="Arial"/>
              </a:rPr>
              <a:t> </a:t>
            </a:r>
            <a:endParaRPr lang="en-US" altLang="zh-TW" sz="1600" b="1" i="0" u="none" strike="noStrike" cap="none">
              <a:solidFill>
                <a:schemeClr val="tx1"/>
              </a:solidFill>
              <a:latin typeface="Arial"/>
              <a:ea typeface="Arial"/>
              <a:cs typeface="Arial"/>
              <a:sym typeface="Arial"/>
            </a:endParaRPr>
          </a:p>
        </p:txBody>
      </p:sp>
      <p:sp>
        <p:nvSpPr>
          <p:cNvPr id="24" name="TextBox 23">
            <a:extLst>
              <a:ext uri="{FF2B5EF4-FFF2-40B4-BE49-F238E27FC236}">
                <a16:creationId xmlns:a16="http://schemas.microsoft.com/office/drawing/2014/main" id="{F02CE9BD-6A80-4E78-B656-8C4234F0EB00}"/>
              </a:ext>
            </a:extLst>
          </p:cNvPr>
          <p:cNvSpPr txBox="1"/>
          <p:nvPr/>
        </p:nvSpPr>
        <p:spPr>
          <a:xfrm>
            <a:off x="8591176" y="31363920"/>
            <a:ext cx="2635108" cy="1384995"/>
          </a:xfrm>
          <a:prstGeom prst="rect">
            <a:avLst/>
          </a:prstGeom>
          <a:noFill/>
        </p:spPr>
        <p:txBody>
          <a:bodyPr wrap="square" lIns="91440" tIns="45720" rIns="91440" bIns="45720" rtlCol="0" anchor="t">
            <a:spAutoFit/>
          </a:bodyPr>
          <a:lstStyle/>
          <a:p>
            <a:r>
              <a:rPr lang="en-US" altLang="zh-TW" sz="2800" b="1" i="0" u="none" strike="noStrike" cap="none">
                <a:latin typeface="Inter"/>
                <a:ea typeface="Inter"/>
                <a:cs typeface="Arial"/>
                <a:sym typeface="Arial"/>
              </a:rPr>
              <a:t>2. Scan the Rubik's Cube</a:t>
            </a:r>
            <a:r>
              <a:rPr lang="en-US" altLang="zh-TW" sz="2800" b="1">
                <a:latin typeface="Inter"/>
                <a:ea typeface="Inter"/>
                <a:cs typeface="Arial"/>
                <a:sym typeface="Arial"/>
              </a:rPr>
              <a:t> </a:t>
            </a:r>
            <a:endParaRPr lang="en-US" altLang="zh-TW" sz="2800" b="1" i="0" u="none" strike="noStrike" cap="none">
              <a:latin typeface="Inter" panose="02020500000000000000" charset="0"/>
              <a:ea typeface="Inter" panose="02020500000000000000" charset="0"/>
              <a:cs typeface="Arial"/>
            </a:endParaRPr>
          </a:p>
          <a:p>
            <a:endParaRPr lang="en-US" altLang="zh-TW" sz="2800" b="1" i="0" u="none" strike="noStrike" cap="none">
              <a:latin typeface="Arial"/>
              <a:ea typeface="Arial"/>
              <a:cs typeface="Arial"/>
            </a:endParaRPr>
          </a:p>
        </p:txBody>
      </p:sp>
      <p:sp>
        <p:nvSpPr>
          <p:cNvPr id="27" name="TextBox 26">
            <a:extLst>
              <a:ext uri="{FF2B5EF4-FFF2-40B4-BE49-F238E27FC236}">
                <a16:creationId xmlns:a16="http://schemas.microsoft.com/office/drawing/2014/main" id="{025342BC-A922-DA7E-E5BD-3932693A4DBF}"/>
              </a:ext>
            </a:extLst>
          </p:cNvPr>
          <p:cNvSpPr txBox="1"/>
          <p:nvPr/>
        </p:nvSpPr>
        <p:spPr>
          <a:xfrm>
            <a:off x="15773401" y="31363920"/>
            <a:ext cx="3271816" cy="1815882"/>
          </a:xfrm>
          <a:prstGeom prst="rect">
            <a:avLst/>
          </a:prstGeom>
          <a:noFill/>
        </p:spPr>
        <p:txBody>
          <a:bodyPr wrap="square" lIns="91440" tIns="45720" rIns="91440" bIns="45720" rtlCol="0" anchor="t">
            <a:spAutoFit/>
          </a:bodyPr>
          <a:lstStyle/>
          <a:p>
            <a:r>
              <a:rPr lang="en-US" altLang="zh-TW" sz="2800" b="1" i="0" u="none" strike="noStrike" cap="none">
                <a:latin typeface="Inter"/>
                <a:ea typeface="Inter"/>
                <a:cs typeface="Arial"/>
                <a:sym typeface="Arial"/>
              </a:rPr>
              <a:t>3. Make solution of </a:t>
            </a:r>
            <a:r>
              <a:rPr lang="en-US" altLang="zh-TW" sz="2800" b="1">
                <a:latin typeface="Inter"/>
                <a:ea typeface="Inter"/>
                <a:cs typeface="Arial"/>
                <a:sym typeface="Arial"/>
              </a:rPr>
              <a:t>the </a:t>
            </a:r>
            <a:r>
              <a:rPr lang="en-US" altLang="zh-TW" sz="2800" b="1">
                <a:latin typeface="Inter"/>
                <a:ea typeface="Inter"/>
              </a:rPr>
              <a:t>Rubik's Cube</a:t>
            </a:r>
            <a:r>
              <a:rPr lang="en-US" altLang="zh-TW" sz="2800" b="1">
                <a:latin typeface="Inter"/>
                <a:ea typeface="Inter"/>
                <a:cs typeface="Arial"/>
                <a:sym typeface="Arial"/>
              </a:rPr>
              <a:t> </a:t>
            </a:r>
            <a:endParaRPr lang="en-US" altLang="zh-TW" sz="2800" b="1" i="0" u="none" strike="noStrike" cap="none">
              <a:latin typeface="Inter" panose="02020500000000000000" charset="0"/>
              <a:ea typeface="Inter" panose="02020500000000000000" charset="0"/>
              <a:cs typeface="Arial"/>
            </a:endParaRPr>
          </a:p>
          <a:p>
            <a:endParaRPr lang="en-US" altLang="zh-TW" sz="2800" b="1" i="0" u="none" strike="noStrike" cap="none">
              <a:latin typeface="Arial"/>
              <a:ea typeface="Arial"/>
              <a:cs typeface="Arial"/>
            </a:endParaRPr>
          </a:p>
        </p:txBody>
      </p:sp>
      <p:sp>
        <p:nvSpPr>
          <p:cNvPr id="44" name="TextBox 43">
            <a:extLst>
              <a:ext uri="{FF2B5EF4-FFF2-40B4-BE49-F238E27FC236}">
                <a16:creationId xmlns:a16="http://schemas.microsoft.com/office/drawing/2014/main" id="{E9779467-0A81-D918-CDA9-A0D99FC82E86}"/>
              </a:ext>
            </a:extLst>
          </p:cNvPr>
          <p:cNvSpPr txBox="1"/>
          <p:nvPr/>
        </p:nvSpPr>
        <p:spPr>
          <a:xfrm>
            <a:off x="137160" y="34290000"/>
            <a:ext cx="3547381" cy="1384995"/>
          </a:xfrm>
          <a:prstGeom prst="rect">
            <a:avLst/>
          </a:prstGeom>
          <a:noFill/>
        </p:spPr>
        <p:txBody>
          <a:bodyPr wrap="square" lIns="91440" tIns="45720" rIns="91440" bIns="45720" anchor="t">
            <a:spAutoFit/>
          </a:bodyPr>
          <a:lstStyle/>
          <a:p>
            <a:r>
              <a:rPr lang="en-US" altLang="zh-TW" sz="2800" b="1" i="0" u="none" strike="noStrike" cap="none">
                <a:latin typeface="Inter"/>
                <a:ea typeface="Inter"/>
                <a:cs typeface="Arial"/>
                <a:sym typeface="Arial"/>
              </a:rPr>
              <a:t>4. The robot arm is manipulating a Rubik's Cube</a:t>
            </a:r>
            <a:endParaRPr lang="en-US" altLang="zh-TW" sz="2800" b="1" i="0" u="none" strike="noStrike" cap="none">
              <a:latin typeface="Inter"/>
              <a:ea typeface="Inter"/>
              <a:cs typeface="Arial"/>
            </a:endParaRPr>
          </a:p>
        </p:txBody>
      </p:sp>
      <p:sp>
        <p:nvSpPr>
          <p:cNvPr id="48" name="TextBox 47">
            <a:extLst>
              <a:ext uri="{FF2B5EF4-FFF2-40B4-BE49-F238E27FC236}">
                <a16:creationId xmlns:a16="http://schemas.microsoft.com/office/drawing/2014/main" id="{5FB50B01-C266-AE7C-A289-20B94B7818E2}"/>
              </a:ext>
            </a:extLst>
          </p:cNvPr>
          <p:cNvSpPr txBox="1"/>
          <p:nvPr/>
        </p:nvSpPr>
        <p:spPr>
          <a:xfrm>
            <a:off x="8595360" y="34290000"/>
            <a:ext cx="2842187" cy="1384995"/>
          </a:xfrm>
          <a:prstGeom prst="rect">
            <a:avLst/>
          </a:prstGeom>
          <a:noFill/>
        </p:spPr>
        <p:txBody>
          <a:bodyPr wrap="square" lIns="91440" tIns="45720" rIns="91440" bIns="45720" anchor="t">
            <a:spAutoFit/>
          </a:bodyPr>
          <a:lstStyle/>
          <a:p>
            <a:r>
              <a:rPr lang="en-US" altLang="zh-TW" sz="2800" b="1">
                <a:latin typeface="Inter"/>
                <a:ea typeface="Inter"/>
                <a:cs typeface="Arial"/>
                <a:sym typeface="Arial"/>
              </a:rPr>
              <a:t>5</a:t>
            </a:r>
            <a:r>
              <a:rPr lang="en-US" altLang="zh-TW" sz="2800" b="1" i="0" u="none" strike="noStrike" cap="none">
                <a:latin typeface="Inter"/>
                <a:ea typeface="Inter"/>
                <a:cs typeface="Arial"/>
                <a:sym typeface="Arial"/>
              </a:rPr>
              <a:t>. The person is manipulating a Rubik's Cube</a:t>
            </a:r>
            <a:endParaRPr lang="en-US" altLang="zh-TW" sz="2800" b="1" i="0" u="none" strike="noStrike" cap="none">
              <a:latin typeface="Inter"/>
              <a:ea typeface="Inter"/>
              <a:cs typeface="Arial"/>
            </a:endParaRPr>
          </a:p>
        </p:txBody>
      </p:sp>
      <p:sp>
        <p:nvSpPr>
          <p:cNvPr id="49" name="TextBox 48">
            <a:extLst>
              <a:ext uri="{FF2B5EF4-FFF2-40B4-BE49-F238E27FC236}">
                <a16:creationId xmlns:a16="http://schemas.microsoft.com/office/drawing/2014/main" id="{E860607B-7DB2-EB4F-6B43-B500B0F3F88E}"/>
              </a:ext>
            </a:extLst>
          </p:cNvPr>
          <p:cNvSpPr txBox="1"/>
          <p:nvPr/>
        </p:nvSpPr>
        <p:spPr>
          <a:xfrm>
            <a:off x="15836577" y="34290000"/>
            <a:ext cx="3303602" cy="1384995"/>
          </a:xfrm>
          <a:prstGeom prst="rect">
            <a:avLst/>
          </a:prstGeom>
          <a:noFill/>
        </p:spPr>
        <p:txBody>
          <a:bodyPr wrap="square" lIns="91440" tIns="45720" rIns="91440" bIns="45720" anchor="t">
            <a:spAutoFit/>
          </a:bodyPr>
          <a:lstStyle/>
          <a:p>
            <a:r>
              <a:rPr lang="en-US" altLang="zh-TW" sz="2800" b="1">
                <a:latin typeface="Inter"/>
                <a:ea typeface="Inter"/>
                <a:cs typeface="Arial"/>
                <a:sym typeface="Arial"/>
              </a:rPr>
              <a:t>6. The </a:t>
            </a:r>
            <a:r>
              <a:rPr lang="en-US" altLang="zh-TW" sz="2800" b="1">
                <a:latin typeface="Inter"/>
                <a:ea typeface="Inter"/>
              </a:rPr>
              <a:t>Rubik's Cube is solved</a:t>
            </a:r>
            <a:endParaRPr lang="zh-TW" altLang="en-US" sz="2800" b="1">
              <a:latin typeface="Inter"/>
              <a:ea typeface="新細明體"/>
            </a:endParaRPr>
          </a:p>
          <a:p>
            <a:endParaRPr lang="en-US" altLang="zh-TW" sz="2800" b="1" i="0" u="none" strike="noStrike" cap="none">
              <a:latin typeface="Inter" panose="02020500000000000000" charset="0"/>
              <a:ea typeface="Inter" panose="02020500000000000000" charset="0"/>
              <a:cs typeface="Arial"/>
            </a:endParaRPr>
          </a:p>
        </p:txBody>
      </p:sp>
      <p:sp>
        <p:nvSpPr>
          <p:cNvPr id="6" name="AutoShape 12">
            <a:extLst>
              <a:ext uri="{FF2B5EF4-FFF2-40B4-BE49-F238E27FC236}">
                <a16:creationId xmlns:a16="http://schemas.microsoft.com/office/drawing/2014/main" id="{0BE77851-EB77-0BE0-0344-36D9BFEBF702}"/>
              </a:ext>
            </a:extLst>
          </p:cNvPr>
          <p:cNvSpPr/>
          <p:nvPr/>
        </p:nvSpPr>
        <p:spPr>
          <a:xfrm>
            <a:off x="0" y="29886881"/>
            <a:ext cx="3190952" cy="914400"/>
          </a:xfrm>
          <a:prstGeom prst="rect">
            <a:avLst/>
          </a:prstGeom>
          <a:solidFill>
            <a:schemeClr val="accent1"/>
          </a:solidFill>
        </p:spPr>
        <p:txBody>
          <a:bodyPr/>
          <a:lstStyle/>
          <a:p>
            <a:endParaRPr lang="zh-TW" altLang="en-US" sz="1101"/>
          </a:p>
        </p:txBody>
      </p:sp>
      <p:sp>
        <p:nvSpPr>
          <p:cNvPr id="8" name="TextBox 14">
            <a:extLst>
              <a:ext uri="{FF2B5EF4-FFF2-40B4-BE49-F238E27FC236}">
                <a16:creationId xmlns:a16="http://schemas.microsoft.com/office/drawing/2014/main" id="{E9BDB821-24C9-81AB-2828-CDEDD95623B6}"/>
              </a:ext>
            </a:extLst>
          </p:cNvPr>
          <p:cNvSpPr txBox="1"/>
          <p:nvPr/>
        </p:nvSpPr>
        <p:spPr>
          <a:xfrm>
            <a:off x="213524" y="29913508"/>
            <a:ext cx="3461919" cy="586892"/>
          </a:xfrm>
          <a:prstGeom prst="rect">
            <a:avLst/>
          </a:prstGeom>
        </p:spPr>
        <p:txBody>
          <a:bodyPr wrap="square" lIns="0" tIns="0" rIns="0" bIns="0" rtlCol="0" anchor="t">
            <a:spAutoFit/>
          </a:bodyPr>
          <a:lstStyle/>
          <a:p>
            <a:pPr>
              <a:lnSpc>
                <a:spcPts val="4965"/>
              </a:lnSpc>
              <a:spcBef>
                <a:spcPct val="0"/>
              </a:spcBef>
            </a:pPr>
            <a:r>
              <a:rPr lang="en-US" sz="3200">
                <a:solidFill>
                  <a:srgbClr val="FFFFFF"/>
                </a:solidFill>
                <a:latin typeface="Unbounded"/>
                <a:ea typeface="Inter"/>
                <a:cs typeface="Open Sans"/>
              </a:rPr>
              <a:t>Result</a:t>
            </a:r>
            <a:endParaRPr lang="en-US" sz="3200"/>
          </a:p>
        </p:txBody>
      </p:sp>
      <p:sp>
        <p:nvSpPr>
          <p:cNvPr id="9" name="AutoShape 12">
            <a:extLst>
              <a:ext uri="{FF2B5EF4-FFF2-40B4-BE49-F238E27FC236}">
                <a16:creationId xmlns:a16="http://schemas.microsoft.com/office/drawing/2014/main" id="{B9A543F7-A492-8687-34A6-1648790ACF26}"/>
              </a:ext>
            </a:extLst>
          </p:cNvPr>
          <p:cNvSpPr/>
          <p:nvPr/>
        </p:nvSpPr>
        <p:spPr>
          <a:xfrm>
            <a:off x="19306" y="3837994"/>
            <a:ext cx="3191256" cy="914400"/>
          </a:xfrm>
          <a:prstGeom prst="rect">
            <a:avLst/>
          </a:prstGeom>
          <a:solidFill>
            <a:schemeClr val="accent1"/>
          </a:solidFill>
        </p:spPr>
        <p:txBody>
          <a:bodyPr/>
          <a:lstStyle/>
          <a:p>
            <a:endParaRPr lang="zh-TW" altLang="en-US" sz="1101"/>
          </a:p>
        </p:txBody>
      </p:sp>
      <p:sp>
        <p:nvSpPr>
          <p:cNvPr id="16" name="TextBox 14">
            <a:extLst>
              <a:ext uri="{FF2B5EF4-FFF2-40B4-BE49-F238E27FC236}">
                <a16:creationId xmlns:a16="http://schemas.microsoft.com/office/drawing/2014/main" id="{F482900A-27D8-94B2-D005-96C1680A8E08}"/>
              </a:ext>
            </a:extLst>
          </p:cNvPr>
          <p:cNvSpPr txBox="1"/>
          <p:nvPr/>
        </p:nvSpPr>
        <p:spPr>
          <a:xfrm>
            <a:off x="190053" y="3796813"/>
            <a:ext cx="3385017" cy="578172"/>
          </a:xfrm>
          <a:prstGeom prst="rect">
            <a:avLst/>
          </a:prstGeom>
        </p:spPr>
        <p:txBody>
          <a:bodyPr wrap="square" lIns="0" tIns="0" rIns="0" bIns="0" rtlCol="0" anchor="t">
            <a:spAutoFit/>
          </a:bodyPr>
          <a:lstStyle/>
          <a:p>
            <a:pPr>
              <a:lnSpc>
                <a:spcPts val="4965"/>
              </a:lnSpc>
              <a:spcBef>
                <a:spcPct val="0"/>
              </a:spcBef>
            </a:pPr>
            <a:r>
              <a:rPr lang="zh-CN" altLang="en-US" sz="3200">
                <a:solidFill>
                  <a:srgbClr val="FFFFFF"/>
                </a:solidFill>
                <a:latin typeface="Unbounded"/>
                <a:ea typeface="Inter"/>
                <a:cs typeface="Open Sans"/>
              </a:rPr>
              <a:t>Motivation</a:t>
            </a:r>
          </a:p>
        </p:txBody>
      </p:sp>
      <p:sp>
        <p:nvSpPr>
          <p:cNvPr id="18" name="AutoShape 12">
            <a:extLst>
              <a:ext uri="{FF2B5EF4-FFF2-40B4-BE49-F238E27FC236}">
                <a16:creationId xmlns:a16="http://schemas.microsoft.com/office/drawing/2014/main" id="{BA14CBE0-74D9-30C7-A451-2D84EFBECFB2}"/>
              </a:ext>
            </a:extLst>
          </p:cNvPr>
          <p:cNvSpPr/>
          <p:nvPr/>
        </p:nvSpPr>
        <p:spPr>
          <a:xfrm>
            <a:off x="-11680" y="9571808"/>
            <a:ext cx="3190952" cy="914400"/>
          </a:xfrm>
          <a:prstGeom prst="rect">
            <a:avLst/>
          </a:prstGeom>
          <a:solidFill>
            <a:schemeClr val="accent1"/>
          </a:solidFill>
        </p:spPr>
        <p:txBody>
          <a:bodyPr/>
          <a:lstStyle/>
          <a:p>
            <a:endParaRPr lang="zh-TW" altLang="en-US" sz="1101"/>
          </a:p>
        </p:txBody>
      </p:sp>
      <p:sp>
        <p:nvSpPr>
          <p:cNvPr id="23" name="TextBox 14">
            <a:extLst>
              <a:ext uri="{FF2B5EF4-FFF2-40B4-BE49-F238E27FC236}">
                <a16:creationId xmlns:a16="http://schemas.microsoft.com/office/drawing/2014/main" id="{62909D95-9B60-8BB9-235B-F4096D74833C}"/>
              </a:ext>
            </a:extLst>
          </p:cNvPr>
          <p:cNvSpPr txBox="1"/>
          <p:nvPr/>
        </p:nvSpPr>
        <p:spPr>
          <a:xfrm>
            <a:off x="562083" y="9625962"/>
            <a:ext cx="3385017" cy="578172"/>
          </a:xfrm>
          <a:prstGeom prst="rect">
            <a:avLst/>
          </a:prstGeom>
        </p:spPr>
        <p:txBody>
          <a:bodyPr wrap="square" lIns="0" tIns="0" rIns="0" bIns="0" rtlCol="0" anchor="t">
            <a:spAutoFit/>
          </a:bodyPr>
          <a:lstStyle/>
          <a:p>
            <a:pPr>
              <a:lnSpc>
                <a:spcPts val="4965"/>
              </a:lnSpc>
              <a:spcBef>
                <a:spcPct val="0"/>
              </a:spcBef>
            </a:pPr>
            <a:r>
              <a:rPr lang="zh-CN" altLang="en-US" sz="3200">
                <a:solidFill>
                  <a:srgbClr val="FFFFFF"/>
                </a:solidFill>
                <a:latin typeface="Unbounded"/>
                <a:ea typeface="Inter"/>
                <a:cs typeface="Open Sans"/>
              </a:rPr>
              <a:t>Model</a:t>
            </a:r>
          </a:p>
        </p:txBody>
      </p:sp>
      <p:sp>
        <p:nvSpPr>
          <p:cNvPr id="32" name="Google Shape;284;p5">
            <a:extLst>
              <a:ext uri="{FF2B5EF4-FFF2-40B4-BE49-F238E27FC236}">
                <a16:creationId xmlns:a16="http://schemas.microsoft.com/office/drawing/2014/main" id="{209C918F-9AB9-4D8C-346C-AA7CC4606835}"/>
              </a:ext>
            </a:extLst>
          </p:cNvPr>
          <p:cNvSpPr/>
          <p:nvPr/>
        </p:nvSpPr>
        <p:spPr>
          <a:xfrm>
            <a:off x="10483448" y="19778830"/>
            <a:ext cx="5537203" cy="6657612"/>
          </a:xfrm>
          <a:prstGeom prst="rect">
            <a:avLst/>
          </a:prstGeom>
          <a:noFill/>
          <a:ln w="38100" cap="flat" cmpd="sng">
            <a:solidFill>
              <a:schemeClr val="dk2"/>
            </a:solidFill>
            <a:prstDash val="dash"/>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 name="Google Shape;285;p5">
            <a:extLst>
              <a:ext uri="{FF2B5EF4-FFF2-40B4-BE49-F238E27FC236}">
                <a16:creationId xmlns:a16="http://schemas.microsoft.com/office/drawing/2014/main" id="{8B6EF84A-B84B-1307-A08E-BDEFA8883C9C}"/>
              </a:ext>
            </a:extLst>
          </p:cNvPr>
          <p:cNvSpPr/>
          <p:nvPr/>
        </p:nvSpPr>
        <p:spPr>
          <a:xfrm>
            <a:off x="3489945" y="26813468"/>
            <a:ext cx="9494751" cy="1541772"/>
          </a:xfrm>
          <a:prstGeom prst="rect">
            <a:avLst/>
          </a:prstGeom>
          <a:noFill/>
          <a:ln w="38100" cap="flat" cmpd="sng">
            <a:solidFill>
              <a:schemeClr val="dk2"/>
            </a:solidFill>
            <a:prstDash val="dash"/>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 name="Google Shape;286;p5">
            <a:extLst>
              <a:ext uri="{FF2B5EF4-FFF2-40B4-BE49-F238E27FC236}">
                <a16:creationId xmlns:a16="http://schemas.microsoft.com/office/drawing/2014/main" id="{7F02B8C8-664B-4C2C-702B-4DBDA6DB944E}"/>
              </a:ext>
            </a:extLst>
          </p:cNvPr>
          <p:cNvSpPr/>
          <p:nvPr/>
        </p:nvSpPr>
        <p:spPr>
          <a:xfrm>
            <a:off x="17065446" y="19754811"/>
            <a:ext cx="6871453" cy="6677237"/>
          </a:xfrm>
          <a:prstGeom prst="rect">
            <a:avLst/>
          </a:prstGeom>
          <a:noFill/>
          <a:ln w="38100" cap="flat" cmpd="sng">
            <a:solidFill>
              <a:schemeClr val="dk2"/>
            </a:solidFill>
            <a:prstDash val="dash"/>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 name="Google Shape;287;p5">
            <a:extLst>
              <a:ext uri="{FF2B5EF4-FFF2-40B4-BE49-F238E27FC236}">
                <a16:creationId xmlns:a16="http://schemas.microsoft.com/office/drawing/2014/main" id="{2F051C27-4344-4308-B66C-F1422D96D901}"/>
              </a:ext>
            </a:extLst>
          </p:cNvPr>
          <p:cNvSpPr/>
          <p:nvPr/>
        </p:nvSpPr>
        <p:spPr>
          <a:xfrm>
            <a:off x="3526502" y="19759233"/>
            <a:ext cx="6268614" cy="6657613"/>
          </a:xfrm>
          <a:prstGeom prst="rect">
            <a:avLst/>
          </a:prstGeom>
          <a:noFill/>
          <a:ln w="38100" cap="flat" cmpd="sng">
            <a:solidFill>
              <a:schemeClr val="dk2"/>
            </a:solidFill>
            <a:prstDash val="dash"/>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 name="Google Shape;289;p5">
            <a:extLst>
              <a:ext uri="{FF2B5EF4-FFF2-40B4-BE49-F238E27FC236}">
                <a16:creationId xmlns:a16="http://schemas.microsoft.com/office/drawing/2014/main" id="{09015312-6931-6724-6AEB-494BC572733E}"/>
              </a:ext>
            </a:extLst>
          </p:cNvPr>
          <p:cNvSpPr txBox="1">
            <a:spLocks noGrp="1"/>
          </p:cNvSpPr>
          <p:nvPr/>
        </p:nvSpPr>
        <p:spPr>
          <a:xfrm>
            <a:off x="18462712" y="27305486"/>
            <a:ext cx="941110" cy="1071344"/>
          </a:xfrm>
          <a:prstGeom prst="rect">
            <a:avLst/>
          </a:prstGeom>
          <a:noFill/>
          <a:ln>
            <a:noFill/>
          </a:ln>
        </p:spPr>
        <p:txBody>
          <a:bodyPr spcFirstLastPara="1" wrap="square" lIns="91425" tIns="91425" rIns="91425" bIns="91425" anchor="ctr" anchorCtr="0">
            <a:norm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lnSpc>
                <a:spcPct val="100000"/>
              </a:lnSpc>
              <a:spcBef>
                <a:spcPts val="0"/>
              </a:spcBef>
              <a:spcAft>
                <a:spcPts val="0"/>
              </a:spcAft>
              <a:buSzPts val="1000"/>
              <a:buNone/>
            </a:pPr>
            <a:fld id="{00000000-1234-1234-1234-123412341234}" type="slidenum">
              <a:rPr lang="en-US"/>
              <a:pPr marL="0" lvl="0" indent="0" algn="r" rtl="0">
                <a:lnSpc>
                  <a:spcPct val="100000"/>
                </a:lnSpc>
                <a:spcBef>
                  <a:spcPts val="0"/>
                </a:spcBef>
                <a:spcAft>
                  <a:spcPts val="0"/>
                </a:spcAft>
                <a:buSzPts val="1000"/>
                <a:buNone/>
              </a:pPr>
              <a:t>1</a:t>
            </a:fld>
            <a:endParaRPr/>
          </a:p>
        </p:txBody>
      </p:sp>
      <p:pic>
        <p:nvPicPr>
          <p:cNvPr id="54" name="Google Shape;290;p5" descr="A grey arm on a desk&#10;&#10;Description automatically generated">
            <a:extLst>
              <a:ext uri="{FF2B5EF4-FFF2-40B4-BE49-F238E27FC236}">
                <a16:creationId xmlns:a16="http://schemas.microsoft.com/office/drawing/2014/main" id="{AF694B0B-8997-A903-409A-57ADD18C559B}"/>
              </a:ext>
            </a:extLst>
          </p:cNvPr>
          <p:cNvPicPr preferRelativeResize="0"/>
          <p:nvPr/>
        </p:nvPicPr>
        <p:blipFill rotWithShape="1">
          <a:blip r:embed="rId11">
            <a:alphaModFix/>
          </a:blip>
          <a:srcRect/>
          <a:stretch/>
        </p:blipFill>
        <p:spPr>
          <a:xfrm>
            <a:off x="17291917" y="20291709"/>
            <a:ext cx="6311929" cy="3981992"/>
          </a:xfrm>
          <a:prstGeom prst="rect">
            <a:avLst/>
          </a:prstGeom>
          <a:noFill/>
          <a:ln>
            <a:noFill/>
          </a:ln>
        </p:spPr>
      </p:pic>
      <p:pic>
        <p:nvPicPr>
          <p:cNvPr id="56" name="Google Shape;291;p5" descr="A cube with many colored cubes on a wooden surface&#10;&#10;Description automatically generated">
            <a:extLst>
              <a:ext uri="{FF2B5EF4-FFF2-40B4-BE49-F238E27FC236}">
                <a16:creationId xmlns:a16="http://schemas.microsoft.com/office/drawing/2014/main" id="{9C63B9C9-41E2-ABC8-A7C9-DD951173DB48}"/>
              </a:ext>
            </a:extLst>
          </p:cNvPr>
          <p:cNvPicPr preferRelativeResize="0"/>
          <p:nvPr/>
        </p:nvPicPr>
        <p:blipFill rotWithShape="1">
          <a:blip r:embed="rId12">
            <a:alphaModFix/>
          </a:blip>
          <a:srcRect/>
          <a:stretch/>
        </p:blipFill>
        <p:spPr>
          <a:xfrm rot="16200000">
            <a:off x="4370739" y="20282121"/>
            <a:ext cx="4591986" cy="5299120"/>
          </a:xfrm>
          <a:prstGeom prst="rect">
            <a:avLst/>
          </a:prstGeom>
          <a:noFill/>
          <a:ln>
            <a:noFill/>
          </a:ln>
        </p:spPr>
      </p:pic>
      <p:sp>
        <p:nvSpPr>
          <p:cNvPr id="58" name="Google Shape;292;p5">
            <a:extLst>
              <a:ext uri="{FF2B5EF4-FFF2-40B4-BE49-F238E27FC236}">
                <a16:creationId xmlns:a16="http://schemas.microsoft.com/office/drawing/2014/main" id="{AE279D95-DB32-78AF-C25D-21B3965C9C1B}"/>
              </a:ext>
            </a:extLst>
          </p:cNvPr>
          <p:cNvSpPr txBox="1"/>
          <p:nvPr/>
        </p:nvSpPr>
        <p:spPr>
          <a:xfrm>
            <a:off x="3532381" y="19692413"/>
            <a:ext cx="6780182" cy="109975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r>
              <a:rPr lang="en-US" sz="3600" b="1" i="0" u="none" strike="noStrike" cap="none" dirty="0">
                <a:solidFill>
                  <a:schemeClr val="tx1"/>
                </a:solidFill>
                <a:latin typeface="Arial"/>
                <a:ea typeface="Arial"/>
                <a:cs typeface="Arial"/>
                <a:sym typeface="Arial"/>
              </a:rPr>
              <a:t>Receive image from sensor</a:t>
            </a:r>
            <a:endParaRPr sz="3600" b="1" i="0" u="none" strike="noStrike" cap="none" dirty="0">
              <a:solidFill>
                <a:schemeClr val="tx1"/>
              </a:solidFill>
              <a:latin typeface="Arial"/>
              <a:ea typeface="Arial"/>
              <a:cs typeface="Arial"/>
              <a:sym typeface="Arial"/>
            </a:endParaRPr>
          </a:p>
        </p:txBody>
      </p:sp>
      <p:sp>
        <p:nvSpPr>
          <p:cNvPr id="60" name="Google Shape;293;p5">
            <a:extLst>
              <a:ext uri="{FF2B5EF4-FFF2-40B4-BE49-F238E27FC236}">
                <a16:creationId xmlns:a16="http://schemas.microsoft.com/office/drawing/2014/main" id="{25CD33AD-B6F7-20E2-8308-B2A0736D5BA3}"/>
              </a:ext>
            </a:extLst>
          </p:cNvPr>
          <p:cNvSpPr txBox="1"/>
          <p:nvPr/>
        </p:nvSpPr>
        <p:spPr>
          <a:xfrm>
            <a:off x="17083834" y="19694093"/>
            <a:ext cx="5918205" cy="76848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SzPts val="1800"/>
            </a:pPr>
            <a:r>
              <a:rPr lang="en-US" sz="3600" b="1" dirty="0">
                <a:solidFill>
                  <a:schemeClr val="tx1"/>
                </a:solidFill>
              </a:rPr>
              <a:t>Scan and solving </a:t>
            </a:r>
            <a:endParaRPr lang="en-US" sz="3600" b="1" i="0" u="none" strike="noStrike" cap="none">
              <a:solidFill>
                <a:schemeClr val="tx1"/>
              </a:solidFill>
              <a:latin typeface="Arial"/>
              <a:ea typeface="Arial"/>
              <a:cs typeface="Arial"/>
            </a:endParaRPr>
          </a:p>
        </p:txBody>
      </p:sp>
      <p:sp>
        <p:nvSpPr>
          <p:cNvPr id="62" name="Google Shape;294;p5">
            <a:extLst>
              <a:ext uri="{FF2B5EF4-FFF2-40B4-BE49-F238E27FC236}">
                <a16:creationId xmlns:a16="http://schemas.microsoft.com/office/drawing/2014/main" id="{F9A891C8-9E26-0B29-7FB9-97E72FF9331D}"/>
              </a:ext>
            </a:extLst>
          </p:cNvPr>
          <p:cNvSpPr txBox="1"/>
          <p:nvPr/>
        </p:nvSpPr>
        <p:spPr>
          <a:xfrm>
            <a:off x="3544903" y="26855205"/>
            <a:ext cx="9450247" cy="11587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ltLang="zh-TW" sz="2400" b="1" dirty="0"/>
              <a:t>The user manipulates the Rubik's Cube as desired and then returns it to the robotic arm for the next iteration if the Rubik's Cube is not solved, or concludes the process if the Rubik's Cube is solved</a:t>
            </a:r>
          </a:p>
        </p:txBody>
      </p:sp>
      <p:sp>
        <p:nvSpPr>
          <p:cNvPr id="64" name="Google Shape;295;p5">
            <a:extLst>
              <a:ext uri="{FF2B5EF4-FFF2-40B4-BE49-F238E27FC236}">
                <a16:creationId xmlns:a16="http://schemas.microsoft.com/office/drawing/2014/main" id="{CEC89CE0-FDBE-2741-3C47-79D6BA68B833}"/>
              </a:ext>
            </a:extLst>
          </p:cNvPr>
          <p:cNvSpPr txBox="1"/>
          <p:nvPr/>
        </p:nvSpPr>
        <p:spPr>
          <a:xfrm>
            <a:off x="17291876" y="24432029"/>
            <a:ext cx="6767972" cy="271157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1300"/>
            </a:pPr>
            <a:r>
              <a:rPr lang="en-US" sz="2000" b="0" i="0" u="none" strike="noStrike" cap="none" dirty="0">
                <a:solidFill>
                  <a:schemeClr val="tx1"/>
                </a:solidFill>
                <a:latin typeface="Arial"/>
                <a:ea typeface="Arial"/>
                <a:cs typeface="Arial"/>
                <a:sym typeface="Arial"/>
              </a:rPr>
              <a:t>1) Scan the Rubik's Cube</a:t>
            </a:r>
            <a:r>
              <a:rPr lang="en-US" sz="2000" dirty="0">
                <a:solidFill>
                  <a:schemeClr val="tx1"/>
                </a:solidFill>
              </a:rPr>
              <a:t> </a:t>
            </a:r>
            <a:endParaRPr lang="en-US" sz="2000" b="0" i="0" u="none" strike="noStrike" cap="none" dirty="0">
              <a:solidFill>
                <a:schemeClr val="tx1"/>
              </a:solidFill>
              <a:latin typeface="Arial"/>
              <a:ea typeface="Arial"/>
              <a:cs typeface="Arial"/>
            </a:endParaRPr>
          </a:p>
          <a:p>
            <a:pPr marR="0" lvl="0" algn="l" rtl="0">
              <a:lnSpc>
                <a:spcPct val="100000"/>
              </a:lnSpc>
              <a:spcBef>
                <a:spcPts val="0"/>
              </a:spcBef>
              <a:spcAft>
                <a:spcPts val="0"/>
              </a:spcAft>
              <a:buClr>
                <a:srgbClr val="000000"/>
              </a:buClr>
              <a:buSzPts val="1300"/>
            </a:pPr>
            <a:r>
              <a:rPr lang="en-US" sz="2000" b="0" i="0" u="none" strike="noStrike" cap="none" dirty="0">
                <a:solidFill>
                  <a:schemeClr val="tx1"/>
                </a:solidFill>
                <a:latin typeface="Arial"/>
                <a:ea typeface="Arial"/>
                <a:cs typeface="Arial"/>
                <a:sym typeface="Arial"/>
              </a:rPr>
              <a:t>2) Make solution through Herbert Kociemba’s two-phase algorithm</a:t>
            </a:r>
            <a:endParaRPr lang="en-US" sz="2000" b="0" i="0" u="none" strike="noStrike" cap="none" dirty="0">
              <a:solidFill>
                <a:schemeClr val="tx1"/>
              </a:solidFill>
              <a:latin typeface="Arial"/>
              <a:ea typeface="Arial"/>
              <a:cs typeface="Arial"/>
            </a:endParaRPr>
          </a:p>
          <a:p>
            <a:pPr marR="0" lvl="0" algn="l" rtl="0">
              <a:lnSpc>
                <a:spcPct val="100000"/>
              </a:lnSpc>
              <a:spcBef>
                <a:spcPts val="0"/>
              </a:spcBef>
              <a:spcAft>
                <a:spcPts val="0"/>
              </a:spcAft>
              <a:buClr>
                <a:srgbClr val="000000"/>
              </a:buClr>
              <a:buSzPts val="1300"/>
            </a:pPr>
            <a:r>
              <a:rPr lang="en-US" sz="2000" b="0" i="0" u="none" strike="noStrike" cap="none" dirty="0">
                <a:solidFill>
                  <a:schemeClr val="tx1"/>
                </a:solidFill>
                <a:latin typeface="Arial"/>
                <a:ea typeface="Arial"/>
                <a:cs typeface="Arial"/>
                <a:sym typeface="Arial"/>
              </a:rPr>
              <a:t>(</a:t>
            </a:r>
            <a:r>
              <a:rPr lang="en-US" altLang="zh-TW" sz="2000" b="0" i="0" u="none" strike="noStrike" cap="none" dirty="0">
                <a:solidFill>
                  <a:schemeClr val="tx1"/>
                </a:solidFill>
                <a:latin typeface="Arial"/>
                <a:ea typeface="Arial"/>
                <a:cs typeface="Arial"/>
                <a:sym typeface="Arial"/>
              </a:rPr>
              <a:t>if the pattern is wrong, </a:t>
            </a:r>
            <a:r>
              <a:rPr lang="en-US" sz="2000" b="0" i="0" u="none" strike="noStrike" cap="none" dirty="0">
                <a:solidFill>
                  <a:schemeClr val="tx1"/>
                </a:solidFill>
                <a:latin typeface="Arial"/>
                <a:ea typeface="Arial"/>
                <a:cs typeface="Arial"/>
                <a:sym typeface="Arial"/>
              </a:rPr>
              <a:t>make new solution)</a:t>
            </a:r>
            <a:endParaRPr sz="2000" b="0" i="0" u="none" strike="noStrike" cap="none">
              <a:solidFill>
                <a:schemeClr val="tx1"/>
              </a:solidFill>
              <a:latin typeface="Arial"/>
              <a:ea typeface="Arial"/>
              <a:cs typeface="Arial"/>
            </a:endParaRPr>
          </a:p>
          <a:p>
            <a:pPr>
              <a:buClr>
                <a:schemeClr val="dk1"/>
              </a:buClr>
              <a:buSzPts val="1100"/>
            </a:pPr>
            <a:r>
              <a:rPr lang="en-US" sz="2000" b="0" i="0" u="none" strike="noStrike" cap="none" dirty="0">
                <a:solidFill>
                  <a:schemeClr val="tx1"/>
                </a:solidFill>
                <a:latin typeface="Arial"/>
                <a:ea typeface="Arial"/>
                <a:cs typeface="Arial"/>
                <a:sym typeface="Arial"/>
              </a:rPr>
              <a:t>3)</a:t>
            </a:r>
            <a:r>
              <a:rPr lang="en-US" sz="2000" dirty="0">
                <a:solidFill>
                  <a:schemeClr val="tx1"/>
                </a:solidFill>
              </a:rPr>
              <a:t> </a:t>
            </a:r>
            <a:r>
              <a:rPr lang="en-US" sz="2000" b="0" i="0" u="none" strike="noStrike" cap="none" dirty="0">
                <a:solidFill>
                  <a:schemeClr val="tx1"/>
                </a:solidFill>
                <a:latin typeface="Arial"/>
                <a:ea typeface="Arial"/>
                <a:cs typeface="Arial"/>
                <a:sym typeface="Arial"/>
              </a:rPr>
              <a:t> User enters rotation number</a:t>
            </a:r>
            <a:endParaRPr lang="en-US" sz="2000" b="0" i="0" u="none" strike="noStrike" cap="none" dirty="0">
              <a:solidFill>
                <a:schemeClr val="tx1"/>
              </a:solidFill>
              <a:latin typeface="Arial"/>
              <a:ea typeface="Arial"/>
              <a:cs typeface="Arial"/>
            </a:endParaRPr>
          </a:p>
          <a:p>
            <a:pPr>
              <a:buClr>
                <a:schemeClr val="dk1"/>
              </a:buClr>
              <a:buSzPts val="1100"/>
            </a:pPr>
            <a:r>
              <a:rPr lang="en-US" sz="2000" dirty="0">
                <a:solidFill>
                  <a:schemeClr val="tx1"/>
                </a:solidFill>
              </a:rPr>
              <a:t>4</a:t>
            </a:r>
            <a:r>
              <a:rPr lang="en-US" sz="2000" b="0" i="0" u="none" strike="noStrike" cap="none" dirty="0">
                <a:solidFill>
                  <a:schemeClr val="tx1"/>
                </a:solidFill>
                <a:latin typeface="Arial"/>
                <a:ea typeface="Arial"/>
                <a:cs typeface="Arial"/>
                <a:sym typeface="Arial"/>
              </a:rPr>
              <a:t>)</a:t>
            </a:r>
            <a:r>
              <a:rPr lang="en-US" sz="2000" dirty="0">
                <a:solidFill>
                  <a:schemeClr val="tx1"/>
                </a:solidFill>
              </a:rPr>
              <a:t> </a:t>
            </a:r>
            <a:r>
              <a:rPr lang="en-US" sz="2000" b="0" i="0" u="none" strike="noStrike" cap="none" dirty="0">
                <a:solidFill>
                  <a:schemeClr val="tx1"/>
                </a:solidFill>
                <a:latin typeface="Arial"/>
                <a:ea typeface="Arial"/>
                <a:cs typeface="Arial"/>
                <a:sym typeface="Arial"/>
              </a:rPr>
              <a:t> Rotate </a:t>
            </a:r>
            <a:r>
              <a:rPr lang="en-US" sz="2000" b="0" i="0" u="none" strike="noStrike" cap="none" err="1">
                <a:solidFill>
                  <a:schemeClr val="tx1"/>
                </a:solidFill>
                <a:latin typeface="Arial"/>
                <a:ea typeface="Arial"/>
                <a:cs typeface="Arial"/>
                <a:sym typeface="Arial"/>
              </a:rPr>
              <a:t>rubik's</a:t>
            </a:r>
            <a:r>
              <a:rPr lang="en-US" sz="2000" b="0" i="0" u="none" strike="noStrike" cap="none" dirty="0">
                <a:solidFill>
                  <a:schemeClr val="tx1"/>
                </a:solidFill>
                <a:latin typeface="Arial"/>
                <a:ea typeface="Arial"/>
                <a:cs typeface="Arial"/>
                <a:sym typeface="Arial"/>
              </a:rPr>
              <a:t> cube</a:t>
            </a:r>
            <a:r>
              <a:rPr lang="en-US" sz="2000" dirty="0">
                <a:solidFill>
                  <a:schemeClr val="tx1"/>
                </a:solidFill>
              </a:rPr>
              <a:t> </a:t>
            </a:r>
            <a:endParaRPr lang="en-US" sz="2000" b="0" i="0" u="none" strike="noStrike" cap="none" dirty="0">
              <a:solidFill>
                <a:schemeClr val="tx1"/>
              </a:solidFill>
              <a:latin typeface="Arial"/>
              <a:ea typeface="Arial"/>
              <a:cs typeface="Arial"/>
            </a:endParaRPr>
          </a:p>
          <a:p>
            <a:pPr marL="0" marR="0" lvl="0" indent="0" algn="l" rtl="0">
              <a:lnSpc>
                <a:spcPct val="100000"/>
              </a:lnSpc>
              <a:spcBef>
                <a:spcPts val="0"/>
              </a:spcBef>
              <a:spcAft>
                <a:spcPts val="0"/>
              </a:spcAft>
              <a:buClr>
                <a:schemeClr val="dk1"/>
              </a:buClr>
              <a:buSzPts val="1100"/>
              <a:buFont typeface="Arial"/>
              <a:buNone/>
            </a:pPr>
            <a:endParaRPr sz="1050" b="0" i="0" u="none" strike="noStrike" cap="none" dirty="0">
              <a:solidFill>
                <a:schemeClr val="dk2"/>
              </a:solidFill>
              <a:latin typeface="Arial"/>
              <a:ea typeface="Arial"/>
              <a:cs typeface="Arial"/>
              <a:sym typeface="Arial"/>
            </a:endParaRPr>
          </a:p>
        </p:txBody>
      </p:sp>
      <p:sp>
        <p:nvSpPr>
          <p:cNvPr id="66" name="Google Shape;296;p5">
            <a:extLst>
              <a:ext uri="{FF2B5EF4-FFF2-40B4-BE49-F238E27FC236}">
                <a16:creationId xmlns:a16="http://schemas.microsoft.com/office/drawing/2014/main" id="{0818C3F6-E3A1-FA94-308E-525843FA918C}"/>
              </a:ext>
            </a:extLst>
          </p:cNvPr>
          <p:cNvSpPr/>
          <p:nvPr/>
        </p:nvSpPr>
        <p:spPr>
          <a:xfrm>
            <a:off x="10151124" y="19429213"/>
            <a:ext cx="508958" cy="528814"/>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dirty="0">
                <a:solidFill>
                  <a:schemeClr val="lt1"/>
                </a:solidFill>
                <a:latin typeface="Arial"/>
                <a:ea typeface="Arial"/>
                <a:cs typeface="Arial"/>
                <a:sym typeface="Arial"/>
              </a:rPr>
              <a:t>2</a:t>
            </a:r>
            <a:endParaRPr sz="1400" b="0" i="0" u="none" strike="noStrike" cap="none" dirty="0">
              <a:solidFill>
                <a:schemeClr val="lt1"/>
              </a:solidFill>
              <a:latin typeface="Arial"/>
              <a:ea typeface="Arial"/>
              <a:cs typeface="Arial"/>
              <a:sym typeface="Arial"/>
            </a:endParaRPr>
          </a:p>
        </p:txBody>
      </p:sp>
      <p:sp>
        <p:nvSpPr>
          <p:cNvPr id="68" name="Google Shape;297;p5">
            <a:extLst>
              <a:ext uri="{FF2B5EF4-FFF2-40B4-BE49-F238E27FC236}">
                <a16:creationId xmlns:a16="http://schemas.microsoft.com/office/drawing/2014/main" id="{07D846B1-AFCB-95FA-DC02-3F19CF628A26}"/>
              </a:ext>
            </a:extLst>
          </p:cNvPr>
          <p:cNvSpPr/>
          <p:nvPr/>
        </p:nvSpPr>
        <p:spPr>
          <a:xfrm>
            <a:off x="16786146" y="19418631"/>
            <a:ext cx="499920" cy="525066"/>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dirty="0">
                <a:solidFill>
                  <a:schemeClr val="lt1"/>
                </a:solidFill>
                <a:latin typeface="Arial"/>
                <a:ea typeface="Arial"/>
                <a:cs typeface="Arial"/>
                <a:sym typeface="Arial"/>
              </a:rPr>
              <a:t>3</a:t>
            </a:r>
            <a:endParaRPr sz="1400" b="0" i="0" u="none" strike="noStrike" cap="none" dirty="0">
              <a:solidFill>
                <a:schemeClr val="lt1"/>
              </a:solidFill>
              <a:latin typeface="Arial"/>
              <a:ea typeface="Arial"/>
              <a:cs typeface="Arial"/>
              <a:sym typeface="Arial"/>
            </a:endParaRPr>
          </a:p>
        </p:txBody>
      </p:sp>
      <p:sp>
        <p:nvSpPr>
          <p:cNvPr id="70" name="Google Shape;298;p5">
            <a:extLst>
              <a:ext uri="{FF2B5EF4-FFF2-40B4-BE49-F238E27FC236}">
                <a16:creationId xmlns:a16="http://schemas.microsoft.com/office/drawing/2014/main" id="{AFBF7564-4DF1-7D5E-1C77-B7ECCB47D2D3}"/>
              </a:ext>
            </a:extLst>
          </p:cNvPr>
          <p:cNvSpPr/>
          <p:nvPr/>
        </p:nvSpPr>
        <p:spPr>
          <a:xfrm>
            <a:off x="3226616" y="19299393"/>
            <a:ext cx="519541" cy="544689"/>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lt1"/>
                </a:solidFill>
                <a:latin typeface="Arial"/>
                <a:ea typeface="Arial"/>
                <a:cs typeface="Arial"/>
                <a:sym typeface="Arial"/>
              </a:rPr>
              <a:t>1</a:t>
            </a:r>
            <a:endParaRPr sz="1400" b="0" i="0" u="none" strike="noStrike" cap="none">
              <a:solidFill>
                <a:schemeClr val="lt1"/>
              </a:solidFill>
              <a:latin typeface="Arial"/>
              <a:ea typeface="Arial"/>
              <a:cs typeface="Arial"/>
              <a:sym typeface="Arial"/>
            </a:endParaRPr>
          </a:p>
        </p:txBody>
      </p:sp>
      <p:sp>
        <p:nvSpPr>
          <p:cNvPr id="72" name="Google Shape;299;p5">
            <a:extLst>
              <a:ext uri="{FF2B5EF4-FFF2-40B4-BE49-F238E27FC236}">
                <a16:creationId xmlns:a16="http://schemas.microsoft.com/office/drawing/2014/main" id="{4F4DE032-0DF7-C11B-C78B-F26ED399ED38}"/>
              </a:ext>
            </a:extLst>
          </p:cNvPr>
          <p:cNvSpPr/>
          <p:nvPr/>
        </p:nvSpPr>
        <p:spPr>
          <a:xfrm>
            <a:off x="3215009" y="26538940"/>
            <a:ext cx="519541" cy="544689"/>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dirty="0">
                <a:solidFill>
                  <a:schemeClr val="lt1"/>
                </a:solidFill>
                <a:latin typeface="Arial"/>
                <a:ea typeface="Arial"/>
                <a:cs typeface="Arial"/>
                <a:sym typeface="Arial"/>
              </a:rPr>
              <a:t>5</a:t>
            </a:r>
            <a:endParaRPr sz="1400" b="0" i="0" u="none" strike="noStrike" cap="none" dirty="0">
              <a:solidFill>
                <a:schemeClr val="lt1"/>
              </a:solidFill>
              <a:latin typeface="Arial"/>
              <a:ea typeface="Arial"/>
              <a:cs typeface="Arial"/>
              <a:sym typeface="Arial"/>
            </a:endParaRPr>
          </a:p>
        </p:txBody>
      </p:sp>
      <p:sp>
        <p:nvSpPr>
          <p:cNvPr id="74" name="Google Shape;300;p5">
            <a:extLst>
              <a:ext uri="{FF2B5EF4-FFF2-40B4-BE49-F238E27FC236}">
                <a16:creationId xmlns:a16="http://schemas.microsoft.com/office/drawing/2014/main" id="{257A0E88-ACBF-9675-D936-820F5505DB8E}"/>
              </a:ext>
            </a:extLst>
          </p:cNvPr>
          <p:cNvSpPr/>
          <p:nvPr/>
        </p:nvSpPr>
        <p:spPr>
          <a:xfrm rot="16201343">
            <a:off x="6460665" y="26136547"/>
            <a:ext cx="393444" cy="948674"/>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76" name="Google Shape;302;p5">
            <a:extLst>
              <a:ext uri="{FF2B5EF4-FFF2-40B4-BE49-F238E27FC236}">
                <a16:creationId xmlns:a16="http://schemas.microsoft.com/office/drawing/2014/main" id="{36481847-E3C0-B3BC-EF01-FD15D3522EFA}"/>
              </a:ext>
            </a:extLst>
          </p:cNvPr>
          <p:cNvSpPr/>
          <p:nvPr/>
        </p:nvSpPr>
        <p:spPr>
          <a:xfrm rot="2147">
            <a:off x="16094541" y="22386926"/>
            <a:ext cx="972073" cy="107699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 name="Google Shape;303;p5">
            <a:extLst>
              <a:ext uri="{FF2B5EF4-FFF2-40B4-BE49-F238E27FC236}">
                <a16:creationId xmlns:a16="http://schemas.microsoft.com/office/drawing/2014/main" id="{A3651065-EBEA-62F4-51F3-00E061B0C95D}"/>
              </a:ext>
            </a:extLst>
          </p:cNvPr>
          <p:cNvSpPr/>
          <p:nvPr/>
        </p:nvSpPr>
        <p:spPr>
          <a:xfrm>
            <a:off x="12994803" y="27218025"/>
            <a:ext cx="835891" cy="802276"/>
          </a:xfrm>
          <a:prstGeom prst="lef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80" name="Google Shape;304;p5">
            <a:extLst>
              <a:ext uri="{FF2B5EF4-FFF2-40B4-BE49-F238E27FC236}">
                <a16:creationId xmlns:a16="http://schemas.microsoft.com/office/drawing/2014/main" id="{FAF3DF93-D05F-FD72-6F57-2F093102652A}"/>
              </a:ext>
            </a:extLst>
          </p:cNvPr>
          <p:cNvSpPr txBox="1"/>
          <p:nvPr/>
        </p:nvSpPr>
        <p:spPr>
          <a:xfrm>
            <a:off x="10482074" y="19753432"/>
            <a:ext cx="5708205" cy="108815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lnSpc>
                <a:spcPct val="100000"/>
              </a:lnSpc>
              <a:spcBef>
                <a:spcPts val="0"/>
              </a:spcBef>
              <a:spcAft>
                <a:spcPts val="0"/>
              </a:spcAft>
              <a:buClr>
                <a:schemeClr val="dk1"/>
              </a:buClr>
              <a:buSzPts val="1100"/>
              <a:buFont typeface="Arial"/>
              <a:buNone/>
            </a:pPr>
            <a:r>
              <a:rPr lang="en-US" sz="3600" b="1" i="0" u="none" strike="noStrike" cap="none" dirty="0">
                <a:solidFill>
                  <a:schemeClr val="tx1"/>
                </a:solidFill>
                <a:latin typeface="Arial"/>
                <a:ea typeface="Arial"/>
                <a:cs typeface="Arial"/>
                <a:sym typeface="Arial"/>
              </a:rPr>
              <a:t>Grasp prediction</a:t>
            </a:r>
            <a:endParaRPr lang="en-US" sz="3600" b="1" i="0" u="none" strike="noStrike" cap="none" dirty="0">
              <a:solidFill>
                <a:schemeClr val="tx1"/>
              </a:solidFill>
              <a:latin typeface="Arial"/>
              <a:ea typeface="Arial"/>
              <a:cs typeface="Arial"/>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dirty="0">
              <a:solidFill>
                <a:schemeClr val="dk2"/>
              </a:solidFill>
              <a:latin typeface="Arial"/>
              <a:ea typeface="Arial"/>
              <a:cs typeface="Arial"/>
              <a:sym typeface="Arial"/>
            </a:endParaRPr>
          </a:p>
        </p:txBody>
      </p:sp>
      <p:sp>
        <p:nvSpPr>
          <p:cNvPr id="82" name="Google Shape;305;p5">
            <a:extLst>
              <a:ext uri="{FF2B5EF4-FFF2-40B4-BE49-F238E27FC236}">
                <a16:creationId xmlns:a16="http://schemas.microsoft.com/office/drawing/2014/main" id="{B586D2BF-B3C9-7FF1-0202-9E8341A7F7D2}"/>
              </a:ext>
            </a:extLst>
          </p:cNvPr>
          <p:cNvSpPr/>
          <p:nvPr/>
        </p:nvSpPr>
        <p:spPr>
          <a:xfrm>
            <a:off x="10772347" y="20892306"/>
            <a:ext cx="4987353" cy="2030422"/>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lnSpc>
                <a:spcPct val="100000"/>
              </a:lnSpc>
              <a:spcBef>
                <a:spcPts val="0"/>
              </a:spcBef>
              <a:spcAft>
                <a:spcPts val="0"/>
              </a:spcAft>
              <a:buClr>
                <a:srgbClr val="000000"/>
              </a:buClr>
              <a:buSzPts val="1100"/>
              <a:buFont typeface="Arial"/>
              <a:buNone/>
            </a:pPr>
            <a:endParaRPr sz="1100" b="1" i="0" u="none" strike="noStrike" cap="none" dirty="0">
              <a:solidFill>
                <a:srgbClr val="000000"/>
              </a:solidFill>
              <a:latin typeface="Arial"/>
              <a:ea typeface="Arial"/>
              <a:cs typeface="Arial"/>
              <a:sym typeface="Arial"/>
            </a:endParaRPr>
          </a:p>
          <a:p>
            <a:pPr algn="ctr">
              <a:buClr>
                <a:schemeClr val="dk1"/>
              </a:buClr>
              <a:buSzPts val="1100"/>
            </a:pPr>
            <a:r>
              <a:rPr lang="en-US" sz="2800" b="1" i="0" u="none" strike="noStrike" cap="none" err="1">
                <a:solidFill>
                  <a:srgbClr val="000000"/>
                </a:solidFill>
                <a:latin typeface="Arial"/>
                <a:ea typeface="Arial"/>
                <a:cs typeface="Arial"/>
                <a:sym typeface="Arial"/>
              </a:rPr>
              <a:t>PointNetGPD</a:t>
            </a:r>
            <a:r>
              <a:rPr lang="en-US" sz="2800" b="1" i="0" u="none" strike="noStrike" cap="none" dirty="0">
                <a:solidFill>
                  <a:srgbClr val="000000"/>
                </a:solidFill>
                <a:latin typeface="Arial"/>
                <a:ea typeface="Arial"/>
                <a:cs typeface="Arial"/>
                <a:sym typeface="Arial"/>
              </a:rPr>
              <a:t> model</a:t>
            </a:r>
            <a:r>
              <a:rPr lang="en-US" sz="2800" b="1" dirty="0"/>
              <a:t> </a:t>
            </a:r>
            <a:endParaRPr lang="en-US" sz="2800" b="1" i="0" u="none" strike="noStrike" cap="none">
              <a:solidFill>
                <a:srgbClr val="000000"/>
              </a:solidFill>
              <a:latin typeface="Arial"/>
              <a:ea typeface="Arial"/>
              <a:cs typeface="Arial"/>
            </a:endParaRPr>
          </a:p>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84" name="Google Shape;306;p5">
            <a:extLst>
              <a:ext uri="{FF2B5EF4-FFF2-40B4-BE49-F238E27FC236}">
                <a16:creationId xmlns:a16="http://schemas.microsoft.com/office/drawing/2014/main" id="{46010922-B8E3-C72E-6AC5-ABC701F4E4B9}"/>
              </a:ext>
            </a:extLst>
          </p:cNvPr>
          <p:cNvSpPr txBox="1"/>
          <p:nvPr/>
        </p:nvSpPr>
        <p:spPr>
          <a:xfrm>
            <a:off x="10886029" y="23412324"/>
            <a:ext cx="4987353" cy="153971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chemeClr val="dk1"/>
              </a:buClr>
              <a:buSzPts val="1100"/>
              <a:buFont typeface="Arial"/>
              <a:buNone/>
            </a:pPr>
            <a:r>
              <a:rPr lang="en-US" sz="3600" b="0" i="0" u="none" strike="noStrike" cap="none" dirty="0">
                <a:solidFill>
                  <a:schemeClr val="tx1"/>
                </a:solidFill>
                <a:latin typeface="Arial"/>
                <a:ea typeface="Arial"/>
                <a:cs typeface="Arial"/>
                <a:sym typeface="Arial"/>
              </a:rPr>
              <a:t>Get the coordinate of the grasp pose</a:t>
            </a:r>
            <a:endParaRPr lang="en-US" sz="3600" b="0" i="0" u="none" strike="noStrike" cap="none">
              <a:solidFill>
                <a:schemeClr val="tx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endParaRPr sz="1200" b="0" i="0" u="none" strike="noStrike" cap="none" dirty="0">
              <a:solidFill>
                <a:schemeClr val="dk2"/>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dirty="0">
              <a:solidFill>
                <a:schemeClr val="dk2"/>
              </a:solidFill>
              <a:latin typeface="Arial"/>
              <a:ea typeface="Arial"/>
              <a:cs typeface="Arial"/>
              <a:sym typeface="Arial"/>
            </a:endParaRPr>
          </a:p>
        </p:txBody>
      </p:sp>
      <p:sp>
        <p:nvSpPr>
          <p:cNvPr id="86" name="Google Shape;285;p5">
            <a:extLst>
              <a:ext uri="{FF2B5EF4-FFF2-40B4-BE49-F238E27FC236}">
                <a16:creationId xmlns:a16="http://schemas.microsoft.com/office/drawing/2014/main" id="{5193FD0D-A65D-75C9-FE28-AD82EC359AA2}"/>
              </a:ext>
            </a:extLst>
          </p:cNvPr>
          <p:cNvSpPr/>
          <p:nvPr/>
        </p:nvSpPr>
        <p:spPr>
          <a:xfrm>
            <a:off x="14014471" y="26805595"/>
            <a:ext cx="9926402" cy="1581019"/>
          </a:xfrm>
          <a:prstGeom prst="rect">
            <a:avLst/>
          </a:prstGeom>
          <a:noFill/>
          <a:ln w="38100" cap="flat" cmpd="sng">
            <a:solidFill>
              <a:schemeClr val="dk2"/>
            </a:solidFill>
            <a:prstDash val="dash"/>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 name="Google Shape;294;p5">
            <a:extLst>
              <a:ext uri="{FF2B5EF4-FFF2-40B4-BE49-F238E27FC236}">
                <a16:creationId xmlns:a16="http://schemas.microsoft.com/office/drawing/2014/main" id="{29F2FDAC-B37E-6C0C-816E-9E8CB6F85C64}"/>
              </a:ext>
            </a:extLst>
          </p:cNvPr>
          <p:cNvSpPr txBox="1"/>
          <p:nvPr/>
        </p:nvSpPr>
        <p:spPr>
          <a:xfrm>
            <a:off x="14010174" y="26800291"/>
            <a:ext cx="9923578" cy="157081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SzPts val="1800"/>
            </a:pPr>
            <a:r>
              <a:rPr lang="en-US" sz="3600" b="1" i="0" u="none" strike="noStrike" cap="none" dirty="0">
                <a:solidFill>
                  <a:schemeClr val="tx1"/>
                </a:solidFill>
                <a:latin typeface="Arial"/>
                <a:ea typeface="Arial"/>
                <a:cs typeface="Arial"/>
                <a:sym typeface="Arial"/>
              </a:rPr>
              <a:t>Humanity's Turn</a:t>
            </a:r>
            <a:r>
              <a:rPr lang="en-US" altLang="zh-TW" sz="3600" b="1" i="0" u="none" strike="noStrike" cap="none" dirty="0">
                <a:solidFill>
                  <a:schemeClr val="tx1"/>
                </a:solidFill>
                <a:latin typeface="Arial"/>
                <a:ea typeface="Arial"/>
                <a:cs typeface="Arial"/>
                <a:sym typeface="Arial"/>
              </a:rPr>
              <a:t>	</a:t>
            </a:r>
            <a:endParaRPr lang="en-US" sz="3600">
              <a:solidFill>
                <a:schemeClr val="tx1"/>
              </a:solidFill>
            </a:endParaRPr>
          </a:p>
          <a:p>
            <a:pPr marL="0" marR="0" lvl="0" indent="0" algn="l" rtl="0">
              <a:lnSpc>
                <a:spcPct val="100000"/>
              </a:lnSpc>
              <a:spcBef>
                <a:spcPts val="0"/>
              </a:spcBef>
              <a:spcAft>
                <a:spcPts val="0"/>
              </a:spcAft>
              <a:buClr>
                <a:srgbClr val="000000"/>
              </a:buClr>
              <a:buSzPts val="1800"/>
              <a:buFont typeface="Arial"/>
              <a:buNone/>
            </a:pPr>
            <a:r>
              <a:rPr lang="en-US" sz="2400" b="0" i="0" u="none" strike="noStrike" cap="none" dirty="0">
                <a:solidFill>
                  <a:schemeClr val="tx1"/>
                </a:solidFill>
                <a:latin typeface="Arial"/>
                <a:ea typeface="Arial"/>
                <a:cs typeface="Arial"/>
                <a:sym typeface="Arial"/>
              </a:rPr>
              <a:t>1.Robot moves the </a:t>
            </a:r>
            <a:r>
              <a:rPr lang="en-US" altLang="zh-TW" sz="2400" b="0" i="0" u="none" strike="noStrike" cap="none" err="1">
                <a:solidFill>
                  <a:schemeClr val="tx1"/>
                </a:solidFill>
                <a:latin typeface="Arial"/>
                <a:ea typeface="Arial"/>
                <a:cs typeface="Arial"/>
                <a:sym typeface="Arial"/>
              </a:rPr>
              <a:t>rubik’s</a:t>
            </a:r>
            <a:r>
              <a:rPr lang="en-US" altLang="zh-TW" sz="2400" b="0" i="0" u="none" strike="noStrike" cap="none" dirty="0">
                <a:solidFill>
                  <a:schemeClr val="tx1"/>
                </a:solidFill>
                <a:latin typeface="Arial"/>
                <a:ea typeface="Arial"/>
                <a:cs typeface="Arial"/>
                <a:sym typeface="Arial"/>
              </a:rPr>
              <a:t> cube</a:t>
            </a:r>
            <a:r>
              <a:rPr lang="en-US" sz="2400" b="0" i="0" u="none" strike="noStrike" cap="none" dirty="0">
                <a:solidFill>
                  <a:schemeClr val="tx1"/>
                </a:solidFill>
                <a:latin typeface="Arial"/>
                <a:ea typeface="Arial"/>
                <a:cs typeface="Arial"/>
                <a:sym typeface="Arial"/>
              </a:rPr>
              <a:t> to the specified position</a:t>
            </a:r>
            <a:endParaRPr lang="en-US" sz="2400" b="0" i="0" u="none" strike="noStrike" cap="none" dirty="0">
              <a:solidFill>
                <a:schemeClr val="tx1"/>
              </a:solidFill>
              <a:latin typeface="Arial"/>
              <a:ea typeface="Arial"/>
              <a:cs typeface="Arial"/>
            </a:endParaRPr>
          </a:p>
          <a:p>
            <a:pPr marL="0" marR="0" lvl="0" indent="0" algn="l" rtl="0">
              <a:lnSpc>
                <a:spcPct val="100000"/>
              </a:lnSpc>
              <a:spcBef>
                <a:spcPts val="0"/>
              </a:spcBef>
              <a:spcAft>
                <a:spcPts val="0"/>
              </a:spcAft>
              <a:buClr>
                <a:srgbClr val="000000"/>
              </a:buClr>
              <a:buSzPts val="1800"/>
              <a:buFont typeface="Arial"/>
              <a:buNone/>
            </a:pPr>
            <a:r>
              <a:rPr lang="en-US" sz="2400" b="0" i="0" u="none" strike="noStrike" cap="none" dirty="0">
                <a:solidFill>
                  <a:schemeClr val="tx1"/>
                </a:solidFill>
                <a:latin typeface="Arial"/>
                <a:ea typeface="Arial"/>
                <a:cs typeface="Arial"/>
                <a:sym typeface="Arial"/>
              </a:rPr>
              <a:t>2. Robot return to home state and continue to detect </a:t>
            </a:r>
            <a:r>
              <a:rPr lang="en-US" sz="2400" b="0" i="0" u="none" strike="noStrike" cap="none" err="1">
                <a:solidFill>
                  <a:schemeClr val="tx1"/>
                </a:solidFill>
                <a:latin typeface="Arial"/>
                <a:ea typeface="Arial"/>
                <a:cs typeface="Arial"/>
                <a:sym typeface="Arial"/>
              </a:rPr>
              <a:t>rubik’s</a:t>
            </a:r>
            <a:r>
              <a:rPr lang="en-US" sz="2400" b="0" i="0" u="none" strike="noStrike" cap="none" dirty="0">
                <a:solidFill>
                  <a:schemeClr val="tx1"/>
                </a:solidFill>
                <a:latin typeface="Arial"/>
                <a:ea typeface="Arial"/>
                <a:cs typeface="Arial"/>
                <a:sym typeface="Arial"/>
              </a:rPr>
              <a:t> cube</a:t>
            </a:r>
            <a:endParaRPr sz="2400" b="0" i="0" u="none" strike="noStrike" cap="none" dirty="0">
              <a:solidFill>
                <a:schemeClr val="tx1"/>
              </a:solidFill>
              <a:latin typeface="Arial"/>
              <a:ea typeface="Arial"/>
              <a:cs typeface="Arial"/>
              <a:sym typeface="Arial"/>
            </a:endParaRPr>
          </a:p>
        </p:txBody>
      </p:sp>
      <p:sp>
        <p:nvSpPr>
          <p:cNvPr id="90" name="Google Shape;299;p5">
            <a:extLst>
              <a:ext uri="{FF2B5EF4-FFF2-40B4-BE49-F238E27FC236}">
                <a16:creationId xmlns:a16="http://schemas.microsoft.com/office/drawing/2014/main" id="{38146A78-571C-05C4-5DBF-A08A313B4CD7}"/>
              </a:ext>
            </a:extLst>
          </p:cNvPr>
          <p:cNvSpPr/>
          <p:nvPr/>
        </p:nvSpPr>
        <p:spPr>
          <a:xfrm>
            <a:off x="13738827" y="26557003"/>
            <a:ext cx="519541" cy="544689"/>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dirty="0">
                <a:solidFill>
                  <a:schemeClr val="lt1"/>
                </a:solidFill>
                <a:latin typeface="Arial"/>
                <a:ea typeface="Arial"/>
                <a:cs typeface="Arial"/>
                <a:sym typeface="Arial"/>
              </a:rPr>
              <a:t>4</a:t>
            </a:r>
            <a:endParaRPr sz="1400" b="0" i="0" u="none" strike="noStrike" cap="none" dirty="0">
              <a:solidFill>
                <a:schemeClr val="lt1"/>
              </a:solidFill>
              <a:latin typeface="Arial"/>
              <a:ea typeface="Arial"/>
              <a:cs typeface="Arial"/>
              <a:sym typeface="Arial"/>
            </a:endParaRPr>
          </a:p>
        </p:txBody>
      </p:sp>
      <p:sp>
        <p:nvSpPr>
          <p:cNvPr id="92" name="Google Shape;302;p5">
            <a:extLst>
              <a:ext uri="{FF2B5EF4-FFF2-40B4-BE49-F238E27FC236}">
                <a16:creationId xmlns:a16="http://schemas.microsoft.com/office/drawing/2014/main" id="{0A426234-900C-5E44-21B4-BCE669091B9E}"/>
              </a:ext>
            </a:extLst>
          </p:cNvPr>
          <p:cNvSpPr/>
          <p:nvPr/>
        </p:nvSpPr>
        <p:spPr>
          <a:xfrm rot="5400000">
            <a:off x="19363820" y="26225447"/>
            <a:ext cx="413064" cy="791693"/>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 name="Google Shape;302;p5">
            <a:extLst>
              <a:ext uri="{FF2B5EF4-FFF2-40B4-BE49-F238E27FC236}">
                <a16:creationId xmlns:a16="http://schemas.microsoft.com/office/drawing/2014/main" id="{A9A1512A-088A-3D4A-84D5-52D6FBE79729}"/>
              </a:ext>
            </a:extLst>
          </p:cNvPr>
          <p:cNvSpPr/>
          <p:nvPr/>
        </p:nvSpPr>
        <p:spPr>
          <a:xfrm rot="2147">
            <a:off x="9797855" y="22288723"/>
            <a:ext cx="856994" cy="1116234"/>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21279756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262</TotalTime>
  <Words>359</Words>
  <Application>Microsoft Office PowerPoint</Application>
  <PresentationFormat>Custom</PresentationFormat>
  <Paragraphs>46</Paragraphs>
  <Slides>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vt:i4>
      </vt:variant>
    </vt:vector>
  </HeadingPairs>
  <TitlesOfParts>
    <vt:vector size="7" baseType="lpstr">
      <vt:lpstr>Inter</vt:lpstr>
      <vt:lpstr>Calibri</vt:lpstr>
      <vt:lpstr>Unbounded</vt:lpstr>
      <vt:lpstr>Noto Sans TC</vt:lpstr>
      <vt:lpstr>Arial</vt:lpstr>
      <vt:lpstr>Office Theme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Research poster 2,3,5,6,8,9 </dc:title>
  <cp:lastModifiedBy>林星佑</cp:lastModifiedBy>
  <cp:revision>375</cp:revision>
  <dcterms:created xsi:type="dcterms:W3CDTF">2006-08-16T00:00:00Z</dcterms:created>
  <dcterms:modified xsi:type="dcterms:W3CDTF">2024-09-21T04:31:13Z</dcterms:modified>
  <dc:identifier>DAFYZ9KaMFo</dc:identifier>
</cp:coreProperties>
</file>